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6" r:id="rId8"/>
    <p:sldId id="270" r:id="rId9"/>
  </p:sldIdLst>
  <p:sldSz cx="9144000" cy="6858000" type="screen4x3"/>
  <p:notesSz cx="6858000" cy="10052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5050"/>
    <a:srgbClr val="FF0000"/>
    <a:srgbClr val="CC6600"/>
    <a:srgbClr val="FF6600"/>
    <a:srgbClr val="FF9900"/>
    <a:srgbClr val="996633"/>
    <a:srgbClr val="FF3300"/>
    <a:srgbClr val="CC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9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12"/>
            <a:ext cx="9144000" cy="6866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7143800" cy="235745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Загадки </a:t>
            </a:r>
            <a:br>
              <a:rPr lang="ru-RU" sz="66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66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 кустарниках</a:t>
            </a:r>
            <a:endParaRPr lang="ru-RU" sz="6600" b="1" dirty="0">
              <a:ln w="2857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8634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орешник</a:t>
            </a:r>
            <a:endParaRPr lang="ru-RU" sz="6000" b="1" cap="all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285860"/>
            <a:ext cx="38576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Очень густо он растет,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Незаметно он цветет.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А когда приходит лето, Мы едим его конфеты.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Не в бумажке, а в скорлупке – 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Берегите, детки, зубки!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8" name="Рисунок 7" descr="leshina.jpg"/>
          <p:cNvPicPr>
            <a:picLocks noChangeAspect="1"/>
          </p:cNvPicPr>
          <p:nvPr/>
        </p:nvPicPr>
        <p:blipFill>
          <a:blip r:embed="rId3"/>
          <a:srcRect r="13571"/>
          <a:stretch>
            <a:fillRect/>
          </a:stretch>
        </p:blipFill>
        <p:spPr>
          <a:xfrm>
            <a:off x="214282" y="2554759"/>
            <a:ext cx="5000660" cy="4107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8634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калина</a:t>
            </a:r>
            <a:endParaRPr lang="ru-RU" sz="6000" b="1" cap="all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46434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5050"/>
                </a:solidFill>
              </a:rPr>
              <a:t>В густом лесу, саду растет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5050"/>
                </a:solidFill>
              </a:rPr>
              <a:t>И белым зонтиком цветет.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5050"/>
                </a:solidFill>
              </a:rPr>
              <a:t>Созреет красной, 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5050"/>
                </a:solidFill>
              </a:rPr>
              <a:t>как малина,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5050"/>
                </a:solidFill>
              </a:rPr>
              <a:t>Но это горькая …</a:t>
            </a:r>
          </a:p>
          <a:p>
            <a:endParaRPr lang="ru-RU" sz="2800" b="1" dirty="0" smtClean="0">
              <a:ln w="12700">
                <a:solidFill>
                  <a:srgbClr val="C00000"/>
                </a:solidFill>
              </a:ln>
              <a:solidFill>
                <a:srgbClr val="FF5050"/>
              </a:solidFill>
            </a:endParaRPr>
          </a:p>
          <a:p>
            <a:endParaRPr lang="ru-RU" sz="2800" b="1" dirty="0" smtClean="0">
              <a:ln w="12700">
                <a:solidFill>
                  <a:srgbClr val="C00000"/>
                </a:solidFill>
              </a:ln>
              <a:solidFill>
                <a:srgbClr val="FF5050"/>
              </a:solidFill>
            </a:endParaRPr>
          </a:p>
          <a:p>
            <a:endParaRPr lang="ru-RU" sz="2800" b="1" dirty="0" smtClean="0">
              <a:ln w="12700">
                <a:solidFill>
                  <a:srgbClr val="C00000"/>
                </a:solidFill>
              </a:ln>
              <a:solidFill>
                <a:srgbClr val="FF5050"/>
              </a:solidFill>
            </a:endParaRPr>
          </a:p>
          <a:p>
            <a:endParaRPr lang="ru-RU" sz="2800" b="1" dirty="0" smtClean="0">
              <a:ln w="12700">
                <a:solidFill>
                  <a:srgbClr val="C00000"/>
                </a:solidFill>
              </a:ln>
              <a:solidFill>
                <a:srgbClr val="FF5050"/>
              </a:solidFill>
            </a:endParaRPr>
          </a:p>
          <a:p>
            <a:r>
              <a:rPr lang="ru-RU" sz="2800" b="1" dirty="0" smtClean="0">
                <a:ln w="12700">
                  <a:solidFill>
                    <a:srgbClr val="006600"/>
                  </a:solidFill>
                </a:ln>
                <a:solidFill>
                  <a:srgbClr val="FF5050"/>
                </a:solidFill>
              </a:rPr>
              <a:t> </a:t>
            </a:r>
            <a:endParaRPr lang="ru-RU" sz="2800" b="1" dirty="0">
              <a:ln w="12700">
                <a:solidFill>
                  <a:srgbClr val="006600"/>
                </a:solidFill>
              </a:ln>
              <a:solidFill>
                <a:srgbClr val="FF5050"/>
              </a:solidFill>
            </a:endParaRPr>
          </a:p>
        </p:txBody>
      </p:sp>
      <p:pic>
        <p:nvPicPr>
          <p:cNvPr id="7" name="Рисунок 6" descr="1257161505_vyrashhivanie-kali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857496"/>
            <a:ext cx="5464992" cy="3643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643602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0066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рябина</a:t>
            </a:r>
            <a:endParaRPr lang="ru-RU" sz="6000" b="1" cap="all" dirty="0">
              <a:ln w="28575" cmpd="sng">
                <a:solidFill>
                  <a:srgbClr val="0066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571744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</a:rPr>
              <a:t>Ягоды – не сладость,</a:t>
            </a:r>
          </a:p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</a:rPr>
              <a:t>Зато глазу – радость, </a:t>
            </a:r>
          </a:p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</a:rPr>
              <a:t>И садам украшенье,</a:t>
            </a:r>
          </a:p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</a:rPr>
              <a:t>И дроздам угощенье!</a:t>
            </a:r>
          </a:p>
          <a:p>
            <a:endParaRPr lang="ru-RU" sz="2800" b="1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  <a:p>
            <a:endParaRPr lang="ru-RU" sz="2800" b="1" dirty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" name="Рисунок 7" descr="ryab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857364"/>
            <a:ext cx="5000628" cy="3750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57818" y="1142984"/>
            <a:ext cx="35719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6600"/>
              </a:solidFill>
            </a:endParaRP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Где- то в чаще дремучей,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За оградой колючей,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У заветного местечка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Есть волшебная аптечка: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Там красные таблетки 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Развешаны на ветке.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/>
            </a:r>
            <a:b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71504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шиповник</a:t>
            </a:r>
            <a:endParaRPr lang="ru-RU" sz="6000" b="1" cap="all" dirty="0">
              <a:ln w="2857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shipov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5679322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8634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0066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боярышник</a:t>
            </a:r>
            <a:endParaRPr lang="ru-RU" sz="6000" b="1" cap="all" dirty="0">
              <a:ln w="28575" cmpd="sng">
                <a:solidFill>
                  <a:srgbClr val="006600"/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71744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FF5050"/>
                </a:solidFill>
              </a:rPr>
              <a:t>На верхушке - грозди,</a:t>
            </a:r>
          </a:p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FF5050"/>
                </a:solidFill>
              </a:rPr>
              <a:t>А пониже – гвозди!</a:t>
            </a:r>
          </a:p>
          <a:p>
            <a:endParaRPr lang="ru-RU" sz="2800" b="1" dirty="0" smtClean="0">
              <a:solidFill>
                <a:srgbClr val="FF0066"/>
              </a:solidFill>
            </a:endParaRPr>
          </a:p>
          <a:p>
            <a:r>
              <a:rPr lang="ru-RU" sz="2800" b="1" dirty="0" smtClean="0">
                <a:solidFill>
                  <a:srgbClr val="FF0066"/>
                </a:solidFill>
              </a:rPr>
              <a:t>  </a:t>
            </a:r>
            <a:endParaRPr lang="ru-RU" sz="2800" b="1" dirty="0">
              <a:ln w="12700">
                <a:solidFill>
                  <a:srgbClr val="006600"/>
                </a:solidFill>
              </a:ln>
              <a:solidFill>
                <a:srgbClr val="FF0066"/>
              </a:solidFill>
            </a:endParaRPr>
          </a:p>
        </p:txBody>
      </p:sp>
      <p:pic>
        <p:nvPicPr>
          <p:cNvPr id="7" name="Рисунок 6" descr="boyarish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00306"/>
            <a:ext cx="5286375" cy="3971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43174" y="285728"/>
            <a:ext cx="4000528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cap="all" dirty="0" smtClean="0"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черемуха</a:t>
            </a:r>
            <a:endParaRPr kumimoji="0" lang="ru-RU" sz="6000" b="1" i="0" u="none" strike="noStrike" kern="1200" cap="all" spc="0" normalizeH="0" baseline="0" noProof="0" dirty="0"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071678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Будто снежный шар бела,</a:t>
            </a:r>
          </a:p>
          <a:p>
            <a:r>
              <a:rPr lang="ru-RU" sz="2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По весне она цвела,</a:t>
            </a:r>
          </a:p>
          <a:p>
            <a:r>
              <a:rPr lang="ru-RU" sz="2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Нежный запах источала.</a:t>
            </a:r>
          </a:p>
          <a:p>
            <a:r>
              <a:rPr lang="ru-RU" sz="2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А когда пора настала,</a:t>
            </a:r>
          </a:p>
          <a:p>
            <a:r>
              <a:rPr lang="ru-RU" sz="2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Разом сделалась она</a:t>
            </a:r>
          </a:p>
          <a:p>
            <a:r>
              <a:rPr lang="ru-RU" sz="2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Вся от ягоды черна.</a:t>
            </a:r>
            <a:r>
              <a:rPr lang="ru-RU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endParaRPr lang="ru-RU" sz="2800" i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Рисунок 8" descr="bird_cherry_(prunus_padus)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4286248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45653139_cheremu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143380"/>
            <a:ext cx="3428992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643602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лавр</a:t>
            </a:r>
            <a:endParaRPr lang="ru-RU" sz="6000" b="1" cap="all" dirty="0">
              <a:ln w="28575" cmpd="sng">
                <a:solidFill>
                  <a:srgbClr val="00660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41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Из него венки плетут,</a:t>
            </a:r>
          </a:p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В супе лист его найдут.</a:t>
            </a:r>
          </a:p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А скажите-ка, друзья,</a:t>
            </a:r>
          </a:p>
          <a:p>
            <a:r>
              <a:rPr lang="ru-RU" sz="2800" b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Что за куст задумал я?</a:t>
            </a:r>
          </a:p>
          <a:p>
            <a:endParaRPr lang="ru-RU" sz="2800" b="1" dirty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Рисунок 6" descr="79140079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786058"/>
            <a:ext cx="5715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163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Загадки  о кустарниках</vt:lpstr>
      <vt:lpstr>орешник</vt:lpstr>
      <vt:lpstr>калина</vt:lpstr>
      <vt:lpstr>рябина</vt:lpstr>
      <vt:lpstr>шиповник</vt:lpstr>
      <vt:lpstr>боярышник</vt:lpstr>
      <vt:lpstr>Слайд 7</vt:lpstr>
      <vt:lpstr>лавр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Станислав</cp:lastModifiedBy>
  <cp:revision>63</cp:revision>
  <dcterms:created xsi:type="dcterms:W3CDTF">2012-12-07T05:48:39Z</dcterms:created>
  <dcterms:modified xsi:type="dcterms:W3CDTF">2012-12-23T11:13:17Z</dcterms:modified>
</cp:coreProperties>
</file>