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6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CC6600"/>
    <a:srgbClr val="996633"/>
    <a:srgbClr val="006600"/>
    <a:srgbClr val="FF3300"/>
    <a:srgbClr val="FF0000"/>
    <a:srgbClr val="CC3399"/>
    <a:srgbClr val="FF00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CE69-6B46-4520-B5B2-8036A196EF41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EB2B-5F9A-4BEB-AA4D-C38BA54B5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i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35745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 w="762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Загадки </a:t>
            </a:r>
            <a:br>
              <a:rPr lang="ru-RU" sz="8000" b="1" cap="all" dirty="0" smtClean="0">
                <a:ln w="762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</a:br>
            <a:r>
              <a:rPr lang="ru-RU" sz="8000" b="1" cap="all" dirty="0" smtClean="0">
                <a:ln w="762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о грибах</a:t>
            </a:r>
            <a:endParaRPr lang="ru-RU" sz="8000" b="1" cap="all" dirty="0">
              <a:ln w="7620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1714488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Стоит мальчонка -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Замаслена шапчонка.</a:t>
            </a:r>
          </a:p>
          <a:p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FF9900"/>
              </a:solidFill>
            </a:endParaRP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Клейко-слизистый с пеленок,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Под сосной сидит…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Шляпка шоколадная,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Выпуклая, ладная.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/>
            </a:r>
            <a:b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1504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масленок</a:t>
            </a:r>
            <a:endParaRPr lang="ru-RU" sz="6000" b="1" cap="all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uillus_grevillei_20030807c.jpg"/>
          <p:cNvPicPr>
            <a:picLocks noChangeAspect="1"/>
          </p:cNvPicPr>
          <p:nvPr/>
        </p:nvPicPr>
        <p:blipFill>
          <a:blip r:embed="rId3"/>
          <a:srcRect l="16883" r="11688"/>
          <a:stretch>
            <a:fillRect/>
          </a:stretch>
        </p:blipFill>
        <p:spPr>
          <a:xfrm>
            <a:off x="4572000" y="1500174"/>
            <a:ext cx="4405346" cy="4625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43602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рыжик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000240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Рыженький Ванек,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Крепкий паренек,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Спрятался за пень,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А шапка набекрень.</a:t>
            </a:r>
          </a:p>
          <a:p>
            <a:endParaRPr lang="ru-RU" sz="2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kartinki24_fungus_0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5048254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сыроежки</a:t>
            </a:r>
            <a:endParaRPr lang="ru-RU" sz="6000" b="1" cap="all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421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Вдоль лесных дорожек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Много белых ножек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шляпках разноцветных,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Издали приметных.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Собирай, не мешкай: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Это …</a:t>
            </a:r>
          </a:p>
          <a:p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rgbClr val="FF0066"/>
              </a:solidFill>
            </a:endParaRPr>
          </a:p>
          <a:p>
            <a:r>
              <a:rPr lang="ru-RU" sz="2800" b="1" dirty="0" smtClean="0">
                <a:solidFill>
                  <a:srgbClr val="FF0066"/>
                </a:solidFill>
              </a:rPr>
              <a:t>  </a:t>
            </a:r>
            <a:endParaRPr lang="ru-RU" sz="2800" b="1" dirty="0">
              <a:ln w="12700">
                <a:solidFill>
                  <a:srgbClr val="006600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5" name="Рисунок 4" descr="1233084434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496"/>
            <a:ext cx="4572031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гриб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714488"/>
            <a:ext cx="34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Загадай загадку папе: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Без штанов стоит, 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а в шляпе.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Кто же этот странный тип?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Ну, конечно, это …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Рисунок 6" descr="111678_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349891" cy="3328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опята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42148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 лесу на пенечке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Выросли грибочки,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Дружные ребята,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Что это? …</a:t>
            </a: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Нет грибов дружней, чем эти, -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Знают взрослые и дети,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На пеньках растут в лесу,</a:t>
            </a:r>
          </a:p>
          <a:p>
            <a:r>
              <a:rPr lang="ru-RU" sz="2800" b="1" dirty="0" smtClean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Как веснушки на носу.</a:t>
            </a: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endParaRPr lang="ru-RU" sz="2800" b="1" dirty="0" smtClean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12700">
                  <a:solidFill>
                    <a:srgbClr val="0066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2800" b="1" dirty="0">
              <a:ln w="12700">
                <a:solidFill>
                  <a:srgbClr val="0066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11486_file_11486_file_Opyat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68" y="1643050"/>
            <a:ext cx="4521904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43602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подберезовик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214554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Напоили землю грозы,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Потому и под березой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Вырос маленький сосед, 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 шляпку красную одет.</a:t>
            </a:r>
          </a:p>
          <a:p>
            <a:endParaRPr lang="ru-RU" sz="2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 descr="Leccinum_scabrum_LC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3691421" cy="493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86380" y="1785926"/>
            <a:ext cx="3571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Я в красной шапочке расту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Среди корней осиновых,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Меня увидишь за версту,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Зовусь я - …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/>
            </a:r>
            <a:b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9900"/>
                </a:solidFill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715040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подосиновик</a:t>
            </a:r>
            <a:endParaRPr lang="ru-RU" sz="6000" b="1" cap="all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podosinovi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86346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боровик</a:t>
            </a:r>
            <a:endParaRPr lang="ru-RU" sz="6000" b="1" cap="all" dirty="0">
              <a:ln w="285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71744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Знает даже не грибник: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Белый – значит …</a:t>
            </a:r>
          </a:p>
          <a:p>
            <a:endParaRPr lang="ru-RU" sz="2800" b="1" dirty="0" smtClean="0">
              <a:solidFill>
                <a:srgbClr val="FF0066"/>
              </a:solidFill>
            </a:endParaRPr>
          </a:p>
          <a:p>
            <a:r>
              <a:rPr lang="ru-RU" sz="2800" b="1" dirty="0" smtClean="0">
                <a:solidFill>
                  <a:srgbClr val="FF0066"/>
                </a:solidFill>
              </a:rPr>
              <a:t>  </a:t>
            </a:r>
            <a:endParaRPr lang="ru-RU" sz="2800" b="1" dirty="0">
              <a:ln w="12700">
                <a:solidFill>
                  <a:srgbClr val="006600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8" name="Рисунок 7" descr="0003-007-Belyj-grib-borov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4286280" cy="4510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285728"/>
            <a:ext cx="4000528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cap="all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лисички</a:t>
            </a:r>
            <a:endParaRPr kumimoji="0" lang="ru-RU" sz="6000" b="1" i="0" u="none" strike="noStrike" kern="1200" cap="all" spc="0" normalizeH="0" baseline="0" noProof="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071678"/>
            <a:ext cx="3071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Рыжие ушки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С лисьей макушки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В травке лежат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Для малых ежат.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/>
            </a:r>
            <a:b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 </a:t>
            </a:r>
            <a:b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pic>
        <p:nvPicPr>
          <p:cNvPr id="8" name="Рисунок 7" descr="lisichki_s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5572132" cy="3714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43602" cy="868346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груздь</a:t>
            </a:r>
            <a:endParaRPr lang="ru-RU" sz="6000" b="1" cap="all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4143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 лесу  - чудо: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Растет блюдо.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Дождь пройдет –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Воды нальет;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Хороша водица,</a:t>
            </a:r>
          </a:p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Ежику напиться!</a:t>
            </a:r>
          </a:p>
          <a:p>
            <a:endParaRPr lang="ru-RU" sz="2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gruz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857364"/>
            <a:ext cx="4976826" cy="3732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-romantic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89"/>
            <a:ext cx="9144000" cy="68855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285728"/>
            <a:ext cx="464347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cap="all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свинушки</a:t>
            </a:r>
            <a:endParaRPr kumimoji="0" lang="ru-RU" sz="6000" b="1" i="0" u="none" strike="noStrike" kern="1200" cap="all" spc="0" normalizeH="0" baseline="0" noProof="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214554"/>
            <a:ext cx="35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Из травки на опушке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Торчат свиные ушки,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А не видно свинки – </a:t>
            </a:r>
          </a:p>
          <a:p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Ни боков, ни спинки!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> 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  <a:t/>
            </a:r>
            <a:b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66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i="1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Коров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5429256" cy="3619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224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Загадки  о грибах</vt:lpstr>
      <vt:lpstr>гриб</vt:lpstr>
      <vt:lpstr>опята</vt:lpstr>
      <vt:lpstr>подберезовик</vt:lpstr>
      <vt:lpstr>подосиновик</vt:lpstr>
      <vt:lpstr>боровик</vt:lpstr>
      <vt:lpstr>Слайд 7</vt:lpstr>
      <vt:lpstr>груздь</vt:lpstr>
      <vt:lpstr>Слайд 9</vt:lpstr>
      <vt:lpstr>масленок</vt:lpstr>
      <vt:lpstr>рыжик</vt:lpstr>
      <vt:lpstr>сыроежки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Станислав</cp:lastModifiedBy>
  <cp:revision>56</cp:revision>
  <dcterms:created xsi:type="dcterms:W3CDTF">2012-12-07T05:48:39Z</dcterms:created>
  <dcterms:modified xsi:type="dcterms:W3CDTF">2012-12-23T10:54:21Z</dcterms:modified>
</cp:coreProperties>
</file>