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4" r:id="rId5"/>
    <p:sldId id="262" r:id="rId6"/>
    <p:sldId id="269" r:id="rId7"/>
  </p:sldIdLst>
  <p:sldSz cx="9144000" cy="6858000" type="screen4x3"/>
  <p:notesSz cx="6858000" cy="10052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D60093"/>
    <a:srgbClr val="FF6600"/>
    <a:srgbClr val="FF9900"/>
    <a:srgbClr val="FF3300"/>
    <a:srgbClr val="FF0066"/>
    <a:srgbClr val="800000"/>
    <a:srgbClr val="CC3399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4CE69-6B46-4520-B5B2-8036A196EF41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EB2B-5F9A-4BEB-AA4D-C38BA54B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4CE69-6B46-4520-B5B2-8036A196EF41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EB2B-5F9A-4BEB-AA4D-C38BA54B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4CE69-6B46-4520-B5B2-8036A196EF41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EB2B-5F9A-4BEB-AA4D-C38BA54B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4CE69-6B46-4520-B5B2-8036A196EF41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EB2B-5F9A-4BEB-AA4D-C38BA54B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4CE69-6B46-4520-B5B2-8036A196EF41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EB2B-5F9A-4BEB-AA4D-C38BA54B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4CE69-6B46-4520-B5B2-8036A196EF41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EB2B-5F9A-4BEB-AA4D-C38BA54B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4CE69-6B46-4520-B5B2-8036A196EF41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EB2B-5F9A-4BEB-AA4D-C38BA54B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4CE69-6B46-4520-B5B2-8036A196EF41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EB2B-5F9A-4BEB-AA4D-C38BA54B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4CE69-6B46-4520-B5B2-8036A196EF41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EB2B-5F9A-4BEB-AA4D-C38BA54B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4CE69-6B46-4520-B5B2-8036A196EF41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EB2B-5F9A-4BEB-AA4D-C38BA54B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4CE69-6B46-4520-B5B2-8036A196EF41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EB2B-5F9A-4BEB-AA4D-C38BA54B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4CE69-6B46-4520-B5B2-8036A196EF41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9EB2B-5F9A-4BEB-AA4D-C38BA54B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52362349_recipes-of-cure-tea-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4214818"/>
            <a:ext cx="6958034" cy="2214578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ln w="28575">
                  <a:solidFill>
                    <a:srgbClr val="00206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Загадки </a:t>
            </a:r>
            <a:br>
              <a:rPr lang="ru-RU" sz="8000" b="1" dirty="0" smtClean="0">
                <a:ln w="28575">
                  <a:solidFill>
                    <a:srgbClr val="00206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8000" b="1" dirty="0" smtClean="0">
                <a:ln w="28575">
                  <a:solidFill>
                    <a:srgbClr val="00206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о напитках</a:t>
            </a:r>
            <a:endParaRPr lang="ru-RU" sz="8000" b="1" dirty="0">
              <a:ln w="28575">
                <a:solidFill>
                  <a:srgbClr val="002060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90-romantic-green-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7589"/>
            <a:ext cx="9144000" cy="688558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1802" y="285728"/>
            <a:ext cx="3071834" cy="868346"/>
          </a:xfrm>
        </p:spPr>
        <p:txBody>
          <a:bodyPr>
            <a:noAutofit/>
          </a:bodyPr>
          <a:lstStyle/>
          <a:p>
            <a:r>
              <a:rPr lang="ru-RU" sz="6000" b="1" cap="all" dirty="0" smtClean="0">
                <a:ln w="19050" cmpd="sng">
                  <a:solidFill>
                    <a:srgbClr val="FF0000"/>
                  </a:solidFill>
                  <a:prstDash val="solid"/>
                </a:ln>
                <a:solidFill>
                  <a:srgbClr val="FFCC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квас</a:t>
            </a:r>
            <a:endParaRPr lang="ru-RU" sz="6000" b="1" cap="all" dirty="0">
              <a:ln w="19050" cmpd="sng">
                <a:solidFill>
                  <a:srgbClr val="FF0000"/>
                </a:solidFill>
                <a:prstDash val="solid"/>
              </a:ln>
              <a:solidFill>
                <a:srgbClr val="FFCC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857364"/>
            <a:ext cx="37147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>
                  <a:solidFill>
                    <a:srgbClr val="FF0000"/>
                  </a:solidFill>
                </a:ln>
                <a:solidFill>
                  <a:srgbClr val="FFC000"/>
                </a:solidFill>
              </a:rPr>
              <a:t>С напитком этим вкусным, пенным </a:t>
            </a:r>
          </a:p>
          <a:p>
            <a:r>
              <a:rPr lang="ru-RU" sz="2800" b="1" dirty="0" smtClean="0">
                <a:ln>
                  <a:solidFill>
                    <a:srgbClr val="FF0000"/>
                  </a:solidFill>
                </a:ln>
                <a:solidFill>
                  <a:srgbClr val="FFC000"/>
                </a:solidFill>
              </a:rPr>
              <a:t>Суп получается отменный! </a:t>
            </a:r>
          </a:p>
          <a:p>
            <a:r>
              <a:rPr lang="ru-RU" sz="2800" b="1" dirty="0" smtClean="0">
                <a:ln>
                  <a:solidFill>
                    <a:srgbClr val="FF0000"/>
                  </a:solidFill>
                </a:ln>
                <a:solidFill>
                  <a:srgbClr val="FFC000"/>
                </a:solidFill>
              </a:rPr>
              <a:t>Но что, друзья, странней всего,- </a:t>
            </a:r>
          </a:p>
          <a:p>
            <a:r>
              <a:rPr lang="ru-RU" sz="2800" b="1" dirty="0" smtClean="0">
                <a:ln>
                  <a:solidFill>
                    <a:srgbClr val="FF0000"/>
                  </a:solidFill>
                </a:ln>
                <a:solidFill>
                  <a:srgbClr val="FFC000"/>
                </a:solidFill>
              </a:rPr>
              <a:t>Из хлеба делают его!</a:t>
            </a:r>
            <a:r>
              <a:rPr lang="ru-RU" sz="2800" b="1" dirty="0">
                <a:ln>
                  <a:solidFill>
                    <a:srgbClr val="C00000"/>
                  </a:solidFill>
                </a:ln>
                <a:solidFill>
                  <a:srgbClr val="FF9900"/>
                </a:solidFill>
              </a:rPr>
              <a:t/>
            </a:r>
            <a:br>
              <a:rPr lang="ru-RU" sz="2800" b="1" dirty="0">
                <a:ln>
                  <a:solidFill>
                    <a:srgbClr val="C00000"/>
                  </a:solidFill>
                </a:ln>
                <a:solidFill>
                  <a:srgbClr val="FF9900"/>
                </a:solidFill>
              </a:rPr>
            </a:br>
            <a:endParaRPr lang="ru-RU" sz="2800" b="1" i="1" dirty="0">
              <a:ln>
                <a:solidFill>
                  <a:srgbClr val="C00000"/>
                </a:solidFill>
              </a:ln>
              <a:solidFill>
                <a:srgbClr val="FF9900"/>
              </a:solidFill>
            </a:endParaRPr>
          </a:p>
        </p:txBody>
      </p:sp>
      <p:pic>
        <p:nvPicPr>
          <p:cNvPr id="7" name="Рисунок 6" descr="hlebnyj_kvas_uopm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0" y="1500174"/>
            <a:ext cx="4933950" cy="44577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90-romantic-green-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7589"/>
            <a:ext cx="9144000" cy="688558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1802" y="357166"/>
            <a:ext cx="3071834" cy="868346"/>
          </a:xfrm>
        </p:spPr>
        <p:txBody>
          <a:bodyPr>
            <a:noAutofit/>
          </a:bodyPr>
          <a:lstStyle/>
          <a:p>
            <a:r>
              <a:rPr lang="ru-RU" sz="6000" b="1" cap="all" dirty="0" smtClean="0">
                <a:ln w="19050" cmpd="sng">
                  <a:solidFill>
                    <a:srgbClr val="FF0000"/>
                  </a:solidFill>
                  <a:prstDash val="solid"/>
                </a:ln>
                <a:solidFill>
                  <a:srgbClr val="FFCC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чай</a:t>
            </a:r>
            <a:endParaRPr lang="ru-RU" sz="6000" b="1" cap="all" dirty="0">
              <a:ln w="19050" cmpd="sng">
                <a:solidFill>
                  <a:srgbClr val="FF0000"/>
                </a:solidFill>
                <a:prstDash val="solid"/>
              </a:ln>
              <a:solidFill>
                <a:srgbClr val="FFCC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3438" y="2500306"/>
            <a:ext cx="407196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>
                  <a:solidFill>
                    <a:srgbClr val="FF0000"/>
                  </a:solidFill>
                </a:ln>
                <a:solidFill>
                  <a:srgbClr val="FFC000"/>
                </a:solidFill>
              </a:rPr>
              <a:t>В тёплой Индии, Китае </a:t>
            </a:r>
          </a:p>
          <a:p>
            <a:r>
              <a:rPr lang="ru-RU" sz="2800" b="1" dirty="0" smtClean="0">
                <a:ln>
                  <a:solidFill>
                    <a:srgbClr val="FF0000"/>
                  </a:solidFill>
                </a:ln>
                <a:solidFill>
                  <a:srgbClr val="FFC000"/>
                </a:solidFill>
              </a:rPr>
              <a:t>Кустики произрастают. Листья можно заварить И напиток вкусный пить.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b="1" i="1" dirty="0">
              <a:solidFill>
                <a:srgbClr val="006600"/>
              </a:solidFill>
            </a:endParaRPr>
          </a:p>
        </p:txBody>
      </p:sp>
      <p:pic>
        <p:nvPicPr>
          <p:cNvPr id="9" name="Рисунок 8" descr="70897532_1298108768_63_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1857364"/>
            <a:ext cx="3954116" cy="39290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90-romantic-green-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7589"/>
            <a:ext cx="9144000" cy="688558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357166"/>
            <a:ext cx="4000528" cy="868346"/>
          </a:xfrm>
        </p:spPr>
        <p:txBody>
          <a:bodyPr>
            <a:noAutofit/>
          </a:bodyPr>
          <a:lstStyle/>
          <a:p>
            <a:r>
              <a:rPr lang="ru-RU" sz="6000" b="1" cap="all" dirty="0" smtClean="0">
                <a:ln w="28575" cmpd="sng">
                  <a:solidFill>
                    <a:srgbClr val="C00000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кофе</a:t>
            </a:r>
            <a:endParaRPr lang="ru-RU" sz="6000" b="1" cap="all" dirty="0">
              <a:ln w="28575" cmpd="sng">
                <a:solidFill>
                  <a:srgbClr val="C00000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428868"/>
            <a:ext cx="38576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Растёт он в горьких зёрнах,</a:t>
            </a:r>
          </a:p>
          <a:p>
            <a:r>
              <a:rPr lang="ru-RU" sz="2800" b="1" dirty="0" smtClean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По цвету очень чёрный.</a:t>
            </a:r>
          </a:p>
          <a:p>
            <a:r>
              <a:rPr lang="ru-RU" sz="2800" b="1" dirty="0" smtClean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 Кто выпьет - говорит, Что он его бодрит. </a:t>
            </a:r>
            <a:r>
              <a:rPr lang="ru-RU" sz="2800" b="1" dirty="0">
                <a:ln>
                  <a:solidFill>
                    <a:srgbClr val="C00000"/>
                  </a:solidFill>
                </a:ln>
                <a:solidFill>
                  <a:srgbClr val="FF6600"/>
                </a:solidFill>
              </a:rPr>
              <a:t/>
            </a:r>
            <a:br>
              <a:rPr lang="ru-RU" sz="2800" b="1" dirty="0">
                <a:ln>
                  <a:solidFill>
                    <a:srgbClr val="C00000"/>
                  </a:solidFill>
                </a:ln>
                <a:solidFill>
                  <a:srgbClr val="FF6600"/>
                </a:solidFill>
              </a:rPr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i="1" dirty="0">
              <a:solidFill>
                <a:srgbClr val="006600"/>
              </a:solidFill>
            </a:endParaRPr>
          </a:p>
        </p:txBody>
      </p:sp>
      <p:pic>
        <p:nvPicPr>
          <p:cNvPr id="8" name="Рисунок 7" descr="1315052733_4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2071678"/>
            <a:ext cx="4286267" cy="36004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90-romantic-green-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7589"/>
            <a:ext cx="9144000" cy="688558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285728"/>
            <a:ext cx="4000528" cy="868346"/>
          </a:xfrm>
        </p:spPr>
        <p:txBody>
          <a:bodyPr>
            <a:noAutofit/>
          </a:bodyPr>
          <a:lstStyle/>
          <a:p>
            <a:r>
              <a:rPr lang="ru-RU" sz="6000" b="1" cap="all" dirty="0" smtClean="0">
                <a:ln w="19050" cmpd="sng">
                  <a:solidFill>
                    <a:srgbClr val="C00000"/>
                  </a:solidFill>
                  <a:prstDash val="solid"/>
                </a:ln>
                <a:solidFill>
                  <a:srgbClr val="D6009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компот</a:t>
            </a:r>
            <a:endParaRPr lang="ru-RU" sz="6000" b="1" cap="all" dirty="0">
              <a:ln w="19050" cmpd="sng">
                <a:solidFill>
                  <a:srgbClr val="C00000"/>
                </a:solidFill>
                <a:prstDash val="solid"/>
              </a:ln>
              <a:solidFill>
                <a:srgbClr val="D6009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628" y="1857364"/>
            <a:ext cx="35719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>
                  <a:solidFill>
                    <a:srgbClr val="C00000"/>
                  </a:solidFill>
                </a:ln>
                <a:solidFill>
                  <a:srgbClr val="D60093"/>
                </a:solidFill>
              </a:rPr>
              <a:t>Мы фрукты на огонь поставим, </a:t>
            </a:r>
          </a:p>
          <a:p>
            <a:r>
              <a:rPr lang="ru-RU" sz="2800" b="1" dirty="0" smtClean="0">
                <a:ln>
                  <a:solidFill>
                    <a:srgbClr val="C00000"/>
                  </a:solidFill>
                </a:ln>
                <a:solidFill>
                  <a:srgbClr val="D60093"/>
                </a:solidFill>
              </a:rPr>
              <a:t>В воде оставим их варить, </a:t>
            </a:r>
          </a:p>
          <a:p>
            <a:r>
              <a:rPr lang="ru-RU" sz="2800" b="1" dirty="0" smtClean="0">
                <a:ln>
                  <a:solidFill>
                    <a:srgbClr val="C00000"/>
                  </a:solidFill>
                </a:ln>
                <a:solidFill>
                  <a:srgbClr val="D60093"/>
                </a:solidFill>
              </a:rPr>
              <a:t>Что получилось, каждый знает, </a:t>
            </a:r>
          </a:p>
          <a:p>
            <a:r>
              <a:rPr lang="ru-RU" sz="2800" b="1" dirty="0" smtClean="0">
                <a:ln>
                  <a:solidFill>
                    <a:srgbClr val="C00000"/>
                  </a:solidFill>
                </a:ln>
                <a:solidFill>
                  <a:srgbClr val="D60093"/>
                </a:solidFill>
              </a:rPr>
              <a:t>И вкусно, и полезно пить. </a:t>
            </a:r>
            <a:r>
              <a:rPr lang="ru-RU" sz="2000" b="1" dirty="0">
                <a:ln>
                  <a:solidFill>
                    <a:srgbClr val="C00000"/>
                  </a:solidFill>
                </a:ln>
                <a:solidFill>
                  <a:srgbClr val="D60093"/>
                </a:solidFill>
              </a:rPr>
              <a:t/>
            </a:r>
            <a:br>
              <a:rPr lang="ru-RU" sz="2000" b="1" dirty="0">
                <a:ln>
                  <a:solidFill>
                    <a:srgbClr val="C00000"/>
                  </a:solidFill>
                </a:ln>
                <a:solidFill>
                  <a:srgbClr val="D60093"/>
                </a:solidFill>
              </a:rPr>
            </a:br>
            <a:r>
              <a:rPr lang="ru-RU" sz="2000" b="1" dirty="0">
                <a:ln>
                  <a:solidFill>
                    <a:srgbClr val="C00000"/>
                  </a:solidFill>
                </a:ln>
                <a:solidFill>
                  <a:srgbClr val="D60093"/>
                </a:solidFill>
              </a:rPr>
              <a:t/>
            </a:r>
            <a:br>
              <a:rPr lang="ru-RU" sz="2000" b="1" dirty="0">
                <a:ln>
                  <a:solidFill>
                    <a:srgbClr val="C00000"/>
                  </a:solidFill>
                </a:ln>
                <a:solidFill>
                  <a:srgbClr val="D60093"/>
                </a:solidFill>
              </a:rPr>
            </a:br>
            <a:endParaRPr lang="ru-RU" sz="2000" b="1" i="1" dirty="0">
              <a:ln>
                <a:solidFill>
                  <a:srgbClr val="C00000"/>
                </a:solidFill>
              </a:ln>
              <a:solidFill>
                <a:srgbClr val="D60093"/>
              </a:solidFill>
            </a:endParaRPr>
          </a:p>
        </p:txBody>
      </p:sp>
      <p:pic>
        <p:nvPicPr>
          <p:cNvPr id="7" name="Рисунок 6" descr="265-kompot-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1714488"/>
            <a:ext cx="3857652" cy="41011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90-romantic-green-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558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285728"/>
            <a:ext cx="4000528" cy="868346"/>
          </a:xfrm>
        </p:spPr>
        <p:txBody>
          <a:bodyPr>
            <a:noAutofit/>
          </a:bodyPr>
          <a:lstStyle/>
          <a:p>
            <a:r>
              <a:rPr lang="ru-RU" sz="6000" b="1" cap="all" dirty="0" smtClean="0">
                <a:ln w="19050" cmpd="sng">
                  <a:solidFill>
                    <a:srgbClr val="C00000"/>
                  </a:solidFill>
                  <a:prstDash val="solid"/>
                </a:ln>
                <a:solidFill>
                  <a:srgbClr val="D6009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кисель</a:t>
            </a:r>
            <a:endParaRPr lang="ru-RU" sz="6000" b="1" cap="all" dirty="0">
              <a:ln w="19050" cmpd="sng">
                <a:solidFill>
                  <a:srgbClr val="C00000"/>
                </a:solidFill>
                <a:prstDash val="solid"/>
              </a:ln>
              <a:solidFill>
                <a:srgbClr val="D6009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29256" y="2500306"/>
            <a:ext cx="292895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>
                  <a:solidFill>
                    <a:srgbClr val="C00000"/>
                  </a:solidFill>
                </a:ln>
                <a:solidFill>
                  <a:srgbClr val="D60093"/>
                </a:solidFill>
              </a:rPr>
              <a:t>Напиток этот непростой: </a:t>
            </a:r>
          </a:p>
          <a:p>
            <a:r>
              <a:rPr lang="ru-RU" sz="2800" b="1" dirty="0" smtClean="0">
                <a:ln>
                  <a:solidFill>
                    <a:srgbClr val="C00000"/>
                  </a:solidFill>
                </a:ln>
                <a:solidFill>
                  <a:srgbClr val="D60093"/>
                </a:solidFill>
              </a:rPr>
              <a:t>Тягучий, сладкий</a:t>
            </a:r>
          </a:p>
          <a:p>
            <a:r>
              <a:rPr lang="ru-RU" sz="2800" b="1" dirty="0" smtClean="0">
                <a:ln>
                  <a:solidFill>
                    <a:srgbClr val="C00000"/>
                  </a:solidFill>
                </a:ln>
                <a:solidFill>
                  <a:srgbClr val="D60093"/>
                </a:solidFill>
              </a:rPr>
              <a:t> и густой. </a:t>
            </a:r>
            <a:r>
              <a:rPr lang="ru-RU" sz="2800" b="1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/>
            </a:r>
            <a:br>
              <a:rPr lang="ru-RU" sz="2800" b="1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</a:br>
            <a:r>
              <a:rPr lang="ru-RU" sz="2000" dirty="0">
                <a:solidFill>
                  <a:srgbClr val="FF3300"/>
                </a:solidFill>
              </a:rPr>
              <a:t/>
            </a:r>
            <a:br>
              <a:rPr lang="ru-RU" sz="2000" dirty="0">
                <a:solidFill>
                  <a:srgbClr val="FF3300"/>
                </a:solidFill>
              </a:rPr>
            </a:br>
            <a:r>
              <a:rPr lang="ru-RU" sz="2000" dirty="0">
                <a:solidFill>
                  <a:srgbClr val="FF3300"/>
                </a:solidFill>
              </a:rPr>
              <a:t/>
            </a:r>
            <a:br>
              <a:rPr lang="ru-RU" sz="2000" dirty="0">
                <a:solidFill>
                  <a:srgbClr val="FF3300"/>
                </a:solidFill>
              </a:rPr>
            </a:br>
            <a:endParaRPr lang="ru-RU" sz="2000" i="1" dirty="0">
              <a:solidFill>
                <a:srgbClr val="FF3300"/>
              </a:solidFill>
            </a:endParaRPr>
          </a:p>
        </p:txBody>
      </p:sp>
      <p:pic>
        <p:nvPicPr>
          <p:cNvPr id="5" name="Рисунок 4" descr="kis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288" y="1857365"/>
            <a:ext cx="4681807" cy="41434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103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Загадки  о напитках</vt:lpstr>
      <vt:lpstr>квас</vt:lpstr>
      <vt:lpstr>чай</vt:lpstr>
      <vt:lpstr>кофе</vt:lpstr>
      <vt:lpstr>компот</vt:lpstr>
      <vt:lpstr>кисель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Станислав</cp:lastModifiedBy>
  <cp:revision>49</cp:revision>
  <dcterms:created xsi:type="dcterms:W3CDTF">2012-12-07T05:48:39Z</dcterms:created>
  <dcterms:modified xsi:type="dcterms:W3CDTF">2012-12-23T12:11:03Z</dcterms:modified>
</cp:coreProperties>
</file>