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58" r:id="rId5"/>
    <p:sldId id="262" r:id="rId6"/>
    <p:sldId id="274" r:id="rId7"/>
    <p:sldId id="275" r:id="rId8"/>
    <p:sldId id="272" r:id="rId9"/>
    <p:sldId id="277" r:id="rId10"/>
    <p:sldId id="267" r:id="rId11"/>
    <p:sldId id="271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6633"/>
    <a:srgbClr val="9900FF"/>
    <a:srgbClr val="FF3300"/>
    <a:srgbClr val="FF9900"/>
    <a:srgbClr val="006600"/>
    <a:srgbClr val="FF0000"/>
    <a:srgbClr val="CC3399"/>
    <a:srgbClr val="FF00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ta_ru_0042102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235745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571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Загадки </a:t>
            </a:r>
            <a:br>
              <a:rPr lang="ru-RU" sz="8000" b="1" spc="50" dirty="0" smtClean="0">
                <a:ln w="571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8000" b="1" spc="50" dirty="0" smtClean="0">
                <a:ln w="571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 злаках</a:t>
            </a:r>
            <a:endParaRPr lang="ru-RU" sz="8000" b="1" spc="50" dirty="0">
              <a:ln w="57150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1857364"/>
            <a:ext cx="43577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Вырастаю всем на диво,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Высока, стройна, красива.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Прячу в светлые перчатки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Золотистые початки.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Стебли высокие гнутся от груза.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Спеет царица полей - …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endParaRPr lang="ru-RU" sz="28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00066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кукуруза</a:t>
            </a:r>
            <a:endParaRPr lang="ru-RU" sz="6000" b="1" cap="all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275px-Maispflan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56" y="1214422"/>
            <a:ext cx="3854148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6314" y="2071678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Был тростинкой,</a:t>
            </a:r>
          </a:p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Стал простынкой.</a:t>
            </a:r>
          </a:p>
          <a:p>
            <a:endParaRPr lang="ru-RU" sz="28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Голубым все поле стало,</a:t>
            </a:r>
          </a:p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Словно небо вниз упало.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14353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лен</a:t>
            </a:r>
            <a:endParaRPr lang="ru-RU" sz="6000" b="1" cap="all" dirty="0">
              <a:ln w="2857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l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3500462" cy="4667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3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939067"/>
            <a:ext cx="3603628" cy="2782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9124" y="1571612"/>
            <a:ext cx="435771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солнце я похожий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 солнце я люблю.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За солнцем поворачиваю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Голову свою.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Стоит он задумчивый в желтом венце,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Темнеют веснушки 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круглом лице. 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endParaRPr lang="ru-RU" sz="28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00066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подсолнух</a:t>
            </a:r>
            <a:endParaRPr lang="ru-RU" sz="6000" b="1" cap="all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podsolnu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929082" cy="4714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1357298"/>
            <a:ext cx="37147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Малые малышки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золотой кубышке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ветру склоняются,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 ветром осыпаются </a:t>
            </a:r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endParaRPr lang="ru-RU" sz="28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00066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колосья</a:t>
            </a:r>
            <a:endParaRPr lang="ru-RU" sz="6000" b="1" cap="all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field-photo-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643182"/>
            <a:ext cx="5655950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7752" y="1928802"/>
            <a:ext cx="41434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Малые малышки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золотой кубышке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ветру склоняются,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 ветром осыпаются.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поле — метёлкой,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мешке — жемчугом.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endParaRPr lang="ru-RU" sz="28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00066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пшеница</a:t>
            </a:r>
            <a:endParaRPr lang="ru-RU" sz="6000" b="1" cap="all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whea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4119318" cy="4119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50099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рожь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357430"/>
            <a:ext cx="4357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Хлебороб ее растил, 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 созрела – отпустил.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Среди нас друзей нашла,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Черным хлебом к нам пришла.</a:t>
            </a:r>
          </a:p>
          <a:p>
            <a:endParaRPr lang="ru-RU" sz="2800" b="1" dirty="0">
              <a:ln>
                <a:solidFill>
                  <a:srgbClr val="C00000"/>
                </a:solidFill>
              </a:ln>
              <a:solidFill>
                <a:srgbClr val="996633"/>
              </a:solidFill>
            </a:endParaRPr>
          </a:p>
        </p:txBody>
      </p:sp>
      <p:pic>
        <p:nvPicPr>
          <p:cNvPr id="10" name="Рисунок 9" descr="Bankoboev.Ru_kolosya_rz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96956" y="2160972"/>
            <a:ext cx="4714876" cy="353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86380" y="2214554"/>
            <a:ext cx="35719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6600"/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кургане - варгане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Стоит курочка с серьгами.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Соберу серёжки —</a:t>
            </a:r>
            <a:b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Сварю каши плошку </a:t>
            </a:r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000528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19050" cmpd="sng">
                  <a:solidFill>
                    <a:srgbClr val="A5002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овес</a:t>
            </a:r>
            <a:endParaRPr lang="ru-RU" sz="6000" b="1" cap="all" dirty="0">
              <a:ln w="19050" cmpd="sng">
                <a:solidFill>
                  <a:srgbClr val="A5002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oats-8946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00240"/>
            <a:ext cx="5167349" cy="3875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785926"/>
            <a:ext cx="4071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Главный принцип злака в общем-то простой: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Голова на солнце,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Ноги под водой.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Поле в воде все, вот так сюрприз!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поле для плова вырастет…</a:t>
            </a:r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000528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A5002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</a:t>
            </a:r>
            <a:endParaRPr lang="ru-RU" sz="6000" b="1" cap="all" dirty="0">
              <a:ln w="28575" cmpd="sng">
                <a:solidFill>
                  <a:srgbClr val="A5002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4633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857364"/>
            <a:ext cx="4524380" cy="3393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3504" y="2143116"/>
            <a:ext cx="34290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дружбе с ним мы все давно,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Злак сей дарит нам пшено.</a:t>
            </a:r>
          </a:p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/>
            </a:r>
            <a:b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</a:br>
            <a:endParaRPr lang="ru-RU" sz="28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00066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просо</a:t>
            </a:r>
            <a:endParaRPr lang="ru-RU" sz="6000" b="1" cap="all" dirty="0">
              <a:ln w="2857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272652869_untitled-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85860"/>
            <a:ext cx="3429024" cy="5134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1643050"/>
            <a:ext cx="4357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 вот этот злак похож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пшеницу и на рожь.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Но в колоске один цветок-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Так будь внимательней, знаток!</a:t>
            </a:r>
          </a:p>
          <a:p>
            <a:endParaRPr lang="ru-RU" sz="2800" b="1" dirty="0" smtClean="0">
              <a:ln>
                <a:solidFill>
                  <a:srgbClr val="A5002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000528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A5002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ячмень</a:t>
            </a:r>
            <a:endParaRPr lang="ru-RU" sz="6000" b="1" cap="all" dirty="0">
              <a:ln w="28575" cmpd="sng">
                <a:solidFill>
                  <a:srgbClr val="A5002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ozimii iachmen111.jpg"/>
          <p:cNvPicPr>
            <a:picLocks noChangeAspect="1"/>
          </p:cNvPicPr>
          <p:nvPr/>
        </p:nvPicPr>
        <p:blipFill>
          <a:blip r:embed="rId3"/>
          <a:srcRect l="6125" t="5000" r="9500" b="9500"/>
          <a:stretch>
            <a:fillRect/>
          </a:stretch>
        </p:blipFill>
        <p:spPr>
          <a:xfrm>
            <a:off x="3714744" y="2500305"/>
            <a:ext cx="5290172" cy="4020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0694" y="2285992"/>
            <a:ext cx="30003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Росло - красно,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Цвело – бело,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 снял зерно – </a:t>
            </a:r>
          </a:p>
          <a:p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Почти черно!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14353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A5002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гречиха</a:t>
            </a:r>
            <a:endParaRPr lang="ru-RU" sz="6000" b="1" cap="all" dirty="0">
              <a:ln w="28575" cmpd="sng">
                <a:solidFill>
                  <a:srgbClr val="A5002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grechka-cv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5147738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194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Загадки  о злаках</vt:lpstr>
      <vt:lpstr>колосья</vt:lpstr>
      <vt:lpstr>пшеница</vt:lpstr>
      <vt:lpstr>рожь</vt:lpstr>
      <vt:lpstr>овес</vt:lpstr>
      <vt:lpstr>рис</vt:lpstr>
      <vt:lpstr>просо</vt:lpstr>
      <vt:lpstr>ячмень</vt:lpstr>
      <vt:lpstr>гречиха</vt:lpstr>
      <vt:lpstr>кукуруза</vt:lpstr>
      <vt:lpstr>лен</vt:lpstr>
      <vt:lpstr>подсолнух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Станислав</cp:lastModifiedBy>
  <cp:revision>62</cp:revision>
  <dcterms:created xsi:type="dcterms:W3CDTF">2012-12-07T05:48:39Z</dcterms:created>
  <dcterms:modified xsi:type="dcterms:W3CDTF">2012-12-23T11:05:36Z</dcterms:modified>
</cp:coreProperties>
</file>