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\Desktop\1613665908_14-p-fon-dlya-prezentatsii-zdorovoe-pitanie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048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857364"/>
            <a:ext cx="74295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«Продукты питания»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140968"/>
            <a:ext cx="543897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Разработала: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структурного подразделения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«Родничок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ООШ №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г.Новокуйбышевска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КАЗАНКОВА ВЕРА ВИКТОРОВНА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785794"/>
            <a:ext cx="7385474" cy="843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йогу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214818"/>
            <a:ext cx="1357322" cy="2428868"/>
          </a:xfrm>
          <a:prstGeom prst="rect">
            <a:avLst/>
          </a:prstGeom>
        </p:spPr>
      </p:pic>
      <p:pic>
        <p:nvPicPr>
          <p:cNvPr id="4" name="Рисунок 3" descr="смета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2143116"/>
            <a:ext cx="1785926" cy="2071702"/>
          </a:xfrm>
          <a:prstGeom prst="rect">
            <a:avLst/>
          </a:prstGeom>
        </p:spPr>
      </p:pic>
      <p:pic>
        <p:nvPicPr>
          <p:cNvPr id="5" name="Рисунок 4" descr="сы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643446"/>
            <a:ext cx="2857520" cy="1738303"/>
          </a:xfrm>
          <a:prstGeom prst="rect">
            <a:avLst/>
          </a:prstGeom>
        </p:spPr>
      </p:pic>
      <p:pic>
        <p:nvPicPr>
          <p:cNvPr id="6" name="Рисунок 5" descr="творог простоквашино 9 220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429132"/>
            <a:ext cx="3143240" cy="2071702"/>
          </a:xfrm>
          <a:prstGeom prst="rect">
            <a:avLst/>
          </a:prstGeom>
        </p:spPr>
      </p:pic>
      <p:pic>
        <p:nvPicPr>
          <p:cNvPr id="7" name="Рисунок 6" descr="морожено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785926"/>
            <a:ext cx="2214578" cy="20717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28794" y="428604"/>
            <a:ext cx="564360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Молочные продукты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ера\Desktop\коро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1571612"/>
            <a:ext cx="4214842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л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928802"/>
            <a:ext cx="2643206" cy="1857388"/>
          </a:xfrm>
          <a:prstGeom prst="rect">
            <a:avLst/>
          </a:prstGeom>
        </p:spPr>
      </p:pic>
      <p:pic>
        <p:nvPicPr>
          <p:cNvPr id="3" name="Рисунок 2" descr="сосиски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857364"/>
            <a:ext cx="2571744" cy="2000264"/>
          </a:xfrm>
          <a:prstGeom prst="rect">
            <a:avLst/>
          </a:prstGeom>
        </p:spPr>
      </p:pic>
      <p:pic>
        <p:nvPicPr>
          <p:cNvPr id="4" name="Рисунок 3" descr="тефтел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214818"/>
            <a:ext cx="2468552" cy="2147884"/>
          </a:xfrm>
          <a:prstGeom prst="rect">
            <a:avLst/>
          </a:prstGeom>
        </p:spPr>
      </p:pic>
      <p:pic>
        <p:nvPicPr>
          <p:cNvPr id="5" name="Рисунок 4" descr="01d8435ca8ad.jpg"/>
          <p:cNvPicPr>
            <a:picLocks noChangeAspect="1"/>
          </p:cNvPicPr>
          <p:nvPr/>
        </p:nvPicPr>
        <p:blipFill>
          <a:blip r:embed="rId5"/>
          <a:srcRect l="50000" r="17969" b="65234"/>
          <a:stretch>
            <a:fillRect/>
          </a:stretch>
        </p:blipFill>
        <p:spPr>
          <a:xfrm>
            <a:off x="3143240" y="1500174"/>
            <a:ext cx="2928958" cy="2119306"/>
          </a:xfrm>
          <a:prstGeom prst="rect">
            <a:avLst/>
          </a:prstGeom>
        </p:spPr>
      </p:pic>
      <p:pic>
        <p:nvPicPr>
          <p:cNvPr id="6" name="Рисунок 5" descr="01d8435ca8ad.jpg"/>
          <p:cNvPicPr>
            <a:picLocks noChangeAspect="1"/>
          </p:cNvPicPr>
          <p:nvPr/>
        </p:nvPicPr>
        <p:blipFill>
          <a:blip r:embed="rId5"/>
          <a:srcRect l="18750" t="33594" r="51563" b="38281"/>
          <a:stretch>
            <a:fillRect/>
          </a:stretch>
        </p:blipFill>
        <p:spPr>
          <a:xfrm>
            <a:off x="3428992" y="4214818"/>
            <a:ext cx="2714644" cy="1714512"/>
          </a:xfrm>
          <a:prstGeom prst="rect">
            <a:avLst/>
          </a:prstGeom>
        </p:spPr>
      </p:pic>
      <p:pic>
        <p:nvPicPr>
          <p:cNvPr id="7" name="Рисунок 6" descr="Окорочек-930x6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4071942"/>
            <a:ext cx="2643175" cy="20240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5918" y="428604"/>
            <a:ext cx="61436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Мясные продукты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стрюля синя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4071966" cy="3000396"/>
          </a:xfrm>
          <a:prstGeom prst="rect">
            <a:avLst/>
          </a:prstGeom>
        </p:spPr>
      </p:pic>
      <p:pic>
        <p:nvPicPr>
          <p:cNvPr id="3" name="Рисунок 2" descr="кастрюля синяя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14422"/>
            <a:ext cx="4000496" cy="3048000"/>
          </a:xfrm>
          <a:prstGeom prst="rect">
            <a:avLst/>
          </a:prstGeom>
        </p:spPr>
      </p:pic>
      <p:pic>
        <p:nvPicPr>
          <p:cNvPr id="4" name="Рисунок 3" descr="смородина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143512"/>
            <a:ext cx="1357322" cy="1214446"/>
          </a:xfrm>
          <a:prstGeom prst="rect">
            <a:avLst/>
          </a:prstGeom>
        </p:spPr>
      </p:pic>
      <p:pic>
        <p:nvPicPr>
          <p:cNvPr id="5" name="Рисунок 4" descr="слива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5072074"/>
            <a:ext cx="1214446" cy="1285884"/>
          </a:xfrm>
          <a:prstGeom prst="rect">
            <a:avLst/>
          </a:prstGeom>
        </p:spPr>
      </p:pic>
      <p:pic>
        <p:nvPicPr>
          <p:cNvPr id="6" name="Рисунок 5" descr="слива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929198"/>
            <a:ext cx="1571636" cy="1500174"/>
          </a:xfrm>
          <a:prstGeom prst="rect">
            <a:avLst/>
          </a:prstGeom>
        </p:spPr>
      </p:pic>
      <p:pic>
        <p:nvPicPr>
          <p:cNvPr id="7" name="Рисунок 6" descr="капуст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4" y="4857760"/>
            <a:ext cx="1643074" cy="1571612"/>
          </a:xfrm>
          <a:prstGeom prst="rect">
            <a:avLst/>
          </a:prstGeom>
        </p:spPr>
      </p:pic>
      <p:pic>
        <p:nvPicPr>
          <p:cNvPr id="8" name="Рисунок 7" descr="лу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4929198"/>
            <a:ext cx="1500198" cy="1500198"/>
          </a:xfrm>
          <a:prstGeom prst="rect">
            <a:avLst/>
          </a:prstGeom>
        </p:spPr>
      </p:pic>
      <p:pic>
        <p:nvPicPr>
          <p:cNvPr id="9" name="Рисунок 8" descr="картош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5072074"/>
            <a:ext cx="1500198" cy="135732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00100" y="214290"/>
            <a:ext cx="25717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Овощной суп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214290"/>
            <a:ext cx="25717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Фруктовый компот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0.00555 L 0.50486 -0.432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8834E-6 L -0.08455 -0.301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12072 L 0.3382 -0.31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1295 L -0.21563 -0.338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-0.034 L -0.49792 -0.579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0104 L -0.09514 -0.574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094969-312796-krupa-grechnevaya-makfa-nastoyashhaya-grechka-bystrogo-prigotovleniya-5kh80g.jpg"/>
          <p:cNvPicPr>
            <a:picLocks noChangeAspect="1"/>
          </p:cNvPicPr>
          <p:nvPr/>
        </p:nvPicPr>
        <p:blipFill>
          <a:blip r:embed="rId2" cstate="print"/>
          <a:srcRect l="15789" r="15790"/>
          <a:stretch>
            <a:fillRect/>
          </a:stretch>
        </p:blipFill>
        <p:spPr>
          <a:xfrm>
            <a:off x="3571868" y="4857760"/>
            <a:ext cx="928694" cy="1643074"/>
          </a:xfrm>
          <a:prstGeom prst="rect">
            <a:avLst/>
          </a:prstGeom>
        </p:spPr>
      </p:pic>
      <p:pic>
        <p:nvPicPr>
          <p:cNvPr id="4" name="Рисунок 3" descr="кукурузная крупа.jpg"/>
          <p:cNvPicPr>
            <a:picLocks noChangeAspect="1"/>
          </p:cNvPicPr>
          <p:nvPr/>
        </p:nvPicPr>
        <p:blipFill>
          <a:blip r:embed="rId3" cstate="print"/>
          <a:srcRect l="21739" r="17391"/>
          <a:stretch>
            <a:fillRect/>
          </a:stretch>
        </p:blipFill>
        <p:spPr>
          <a:xfrm>
            <a:off x="1500166" y="4929198"/>
            <a:ext cx="1000132" cy="1643073"/>
          </a:xfrm>
          <a:prstGeom prst="rect">
            <a:avLst/>
          </a:prstGeom>
        </p:spPr>
      </p:pic>
      <p:pic>
        <p:nvPicPr>
          <p:cNvPr id="5" name="Рисунок 4" descr="рисовая крупа.jpg"/>
          <p:cNvPicPr>
            <a:picLocks noChangeAspect="1"/>
          </p:cNvPicPr>
          <p:nvPr/>
        </p:nvPicPr>
        <p:blipFill>
          <a:blip r:embed="rId4" cstate="print"/>
          <a:srcRect l="15789" r="15790"/>
          <a:stretch>
            <a:fillRect/>
          </a:stretch>
        </p:blipFill>
        <p:spPr>
          <a:xfrm>
            <a:off x="5429256" y="4857760"/>
            <a:ext cx="928694" cy="1714512"/>
          </a:xfrm>
          <a:prstGeom prst="rect">
            <a:avLst/>
          </a:prstGeom>
        </p:spPr>
      </p:pic>
      <p:pic>
        <p:nvPicPr>
          <p:cNvPr id="6" name="Рисунок 5" descr="геркулесовая каша.jpeg"/>
          <p:cNvPicPr>
            <a:picLocks noChangeAspect="1"/>
          </p:cNvPicPr>
          <p:nvPr/>
        </p:nvPicPr>
        <p:blipFill>
          <a:blip r:embed="rId5" cstate="print"/>
          <a:srcRect l="19512" b="24999"/>
          <a:stretch>
            <a:fillRect/>
          </a:stretch>
        </p:blipFill>
        <p:spPr>
          <a:xfrm>
            <a:off x="500034" y="2714620"/>
            <a:ext cx="2000264" cy="1928826"/>
          </a:xfrm>
          <a:prstGeom prst="rect">
            <a:avLst/>
          </a:prstGeom>
        </p:spPr>
      </p:pic>
      <p:pic>
        <p:nvPicPr>
          <p:cNvPr id="7" name="Рисунок 6" descr="геркулесовая крупа.jpg"/>
          <p:cNvPicPr>
            <a:picLocks noChangeAspect="1"/>
          </p:cNvPicPr>
          <p:nvPr/>
        </p:nvPicPr>
        <p:blipFill>
          <a:blip r:embed="rId6" cstate="print"/>
          <a:srcRect l="27273" r="30303"/>
          <a:stretch>
            <a:fillRect/>
          </a:stretch>
        </p:blipFill>
        <p:spPr>
          <a:xfrm>
            <a:off x="7215206" y="4643446"/>
            <a:ext cx="1000132" cy="1928826"/>
          </a:xfrm>
          <a:prstGeom prst="rect">
            <a:avLst/>
          </a:prstGeom>
        </p:spPr>
      </p:pic>
      <p:pic>
        <p:nvPicPr>
          <p:cNvPr id="8" name="Рисунок 7" descr="гречневая каш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1071546"/>
            <a:ext cx="1714512" cy="1714511"/>
          </a:xfrm>
          <a:prstGeom prst="rect">
            <a:avLst/>
          </a:prstGeom>
        </p:spPr>
      </p:pic>
      <p:pic>
        <p:nvPicPr>
          <p:cNvPr id="9" name="Рисунок 8" descr="кукурузная каш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1142984"/>
            <a:ext cx="1714480" cy="1758941"/>
          </a:xfrm>
          <a:prstGeom prst="rect">
            <a:avLst/>
          </a:prstGeom>
        </p:spPr>
      </p:pic>
      <p:pic>
        <p:nvPicPr>
          <p:cNvPr id="11" name="Рисунок 10" descr="рисовая каш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3000372"/>
            <a:ext cx="1666860" cy="18573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00298" y="214290"/>
            <a:ext cx="414340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какой крупы каша?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58 -0.0629 L 0.64514 -0.53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2 -0.06545 L -0.26424 -0.568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1318 L 0.07605 -0.280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-0.02336 L -0.4934 -0.243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нан (2).jpg"/>
          <p:cNvPicPr>
            <a:picLocks noChangeAspect="1"/>
          </p:cNvPicPr>
          <p:nvPr/>
        </p:nvPicPr>
        <p:blipFill>
          <a:blip r:embed="rId2" cstate="print"/>
          <a:srcRect l="21053" r="18420"/>
          <a:stretch>
            <a:fillRect/>
          </a:stretch>
        </p:blipFill>
        <p:spPr>
          <a:xfrm>
            <a:off x="928662" y="1071546"/>
            <a:ext cx="1214446" cy="2000240"/>
          </a:xfrm>
          <a:prstGeom prst="rect">
            <a:avLst/>
          </a:prstGeom>
        </p:spPr>
      </p:pic>
      <p:pic>
        <p:nvPicPr>
          <p:cNvPr id="4" name="Рисунок 3" descr="банановый (1).jpg"/>
          <p:cNvPicPr>
            <a:picLocks noChangeAspect="1"/>
          </p:cNvPicPr>
          <p:nvPr/>
        </p:nvPicPr>
        <p:blipFill>
          <a:blip r:embed="rId3" cstate="print"/>
          <a:srcRect l="22186" t="5882" r="22348" b="5882"/>
          <a:stretch>
            <a:fillRect/>
          </a:stretch>
        </p:blipFill>
        <p:spPr>
          <a:xfrm>
            <a:off x="5143504" y="3000372"/>
            <a:ext cx="1285884" cy="2143140"/>
          </a:xfrm>
          <a:prstGeom prst="rect">
            <a:avLst/>
          </a:prstGeom>
        </p:spPr>
      </p:pic>
      <p:pic>
        <p:nvPicPr>
          <p:cNvPr id="5" name="Рисунок 4" descr="1589545374_2020-05-15_15-22-54.jpeg"/>
          <p:cNvPicPr>
            <a:picLocks noChangeAspect="1"/>
          </p:cNvPicPr>
          <p:nvPr/>
        </p:nvPicPr>
        <p:blipFill>
          <a:blip r:embed="rId4" cstate="print"/>
          <a:srcRect l="28188" r="28188"/>
          <a:stretch>
            <a:fillRect/>
          </a:stretch>
        </p:blipFill>
        <p:spPr>
          <a:xfrm>
            <a:off x="6429388" y="928670"/>
            <a:ext cx="1285884" cy="2158558"/>
          </a:xfrm>
          <a:prstGeom prst="rect">
            <a:avLst/>
          </a:prstGeom>
        </p:spPr>
      </p:pic>
      <p:pic>
        <p:nvPicPr>
          <p:cNvPr id="6" name="Рисунок 5" descr="банановый (2).jpg"/>
          <p:cNvPicPr>
            <a:picLocks noChangeAspect="1"/>
          </p:cNvPicPr>
          <p:nvPr/>
        </p:nvPicPr>
        <p:blipFill>
          <a:blip r:embed="rId5" cstate="print"/>
          <a:srcRect l="26471" t="8511" r="23529"/>
          <a:stretch>
            <a:fillRect/>
          </a:stretch>
        </p:blipFill>
        <p:spPr>
          <a:xfrm>
            <a:off x="3786182" y="1071546"/>
            <a:ext cx="1500198" cy="2143140"/>
          </a:xfrm>
          <a:prstGeom prst="rect">
            <a:avLst/>
          </a:prstGeom>
        </p:spPr>
      </p:pic>
      <p:pic>
        <p:nvPicPr>
          <p:cNvPr id="7" name="Рисунок 6" descr="персик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5429264"/>
            <a:ext cx="1143008" cy="1143008"/>
          </a:xfrm>
          <a:prstGeom prst="rect">
            <a:avLst/>
          </a:prstGeom>
        </p:spPr>
      </p:pic>
      <p:pic>
        <p:nvPicPr>
          <p:cNvPr id="8" name="Рисунок 7" descr="яблоко фрукт 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5214950"/>
            <a:ext cx="1357322" cy="1357322"/>
          </a:xfrm>
          <a:prstGeom prst="rect">
            <a:avLst/>
          </a:prstGeom>
        </p:spPr>
      </p:pic>
      <p:pic>
        <p:nvPicPr>
          <p:cNvPr id="9" name="Рисунок 8" descr="груша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5214950"/>
            <a:ext cx="1160052" cy="1357298"/>
          </a:xfrm>
          <a:prstGeom prst="rect">
            <a:avLst/>
          </a:prstGeom>
        </p:spPr>
      </p:pic>
      <p:pic>
        <p:nvPicPr>
          <p:cNvPr id="10" name="Рисунок 9" descr="банан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20" y="5357826"/>
            <a:ext cx="1357322" cy="12144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71670" y="214290"/>
            <a:ext cx="507209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какого фрукта сок?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апельсиновый сок.jpg"/>
          <p:cNvPicPr>
            <a:picLocks noChangeAspect="1"/>
          </p:cNvPicPr>
          <p:nvPr/>
        </p:nvPicPr>
        <p:blipFill>
          <a:blip r:embed="rId10" cstate="print"/>
          <a:srcRect l="22500" t="5000" r="18750" b="3750"/>
          <a:stretch>
            <a:fillRect/>
          </a:stretch>
        </p:blipFill>
        <p:spPr>
          <a:xfrm>
            <a:off x="2928926" y="3143248"/>
            <a:ext cx="1357322" cy="1857388"/>
          </a:xfrm>
          <a:prstGeom prst="rect">
            <a:avLst/>
          </a:prstGeom>
        </p:spPr>
      </p:pic>
      <p:pic>
        <p:nvPicPr>
          <p:cNvPr id="14" name="Рисунок 13" descr="фрукт.jpeg"/>
          <p:cNvPicPr>
            <a:picLocks noChangeAspect="1"/>
          </p:cNvPicPr>
          <p:nvPr/>
        </p:nvPicPr>
        <p:blipFill>
          <a:blip r:embed="rId11" cstate="print"/>
          <a:srcRect t="5190" b="6579"/>
          <a:stretch>
            <a:fillRect/>
          </a:stretch>
        </p:blipFill>
        <p:spPr>
          <a:xfrm>
            <a:off x="5929322" y="5286388"/>
            <a:ext cx="1357322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9463E-6 L 0.17796 -0.490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-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8483E-6 L 0.30973 -0.526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 -0.02104 L 0.38472 -0.474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3.53377E-6 L -0.48247 -0.185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0.01873 L -0.11094 -0.212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то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2571738" cy="1785950"/>
          </a:xfrm>
          <a:prstGeom prst="rect">
            <a:avLst/>
          </a:prstGeom>
        </p:spPr>
      </p:pic>
      <p:pic>
        <p:nvPicPr>
          <p:cNvPr id="3" name="Рисунок 2" descr="пшеничный хле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285860"/>
            <a:ext cx="2500330" cy="2143140"/>
          </a:xfrm>
          <a:prstGeom prst="rect">
            <a:avLst/>
          </a:prstGeom>
        </p:spPr>
      </p:pic>
      <p:pic>
        <p:nvPicPr>
          <p:cNvPr id="4" name="Рисунок 3" descr="ржаной хле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143380"/>
            <a:ext cx="2714644" cy="2071702"/>
          </a:xfrm>
          <a:prstGeom prst="rect">
            <a:avLst/>
          </a:prstGeom>
        </p:spPr>
      </p:pic>
      <p:pic>
        <p:nvPicPr>
          <p:cNvPr id="5" name="Рисунок 4" descr="c78be281223e7803b620931652e8d9ffb29197bcb008d7e28d4f318221a71c8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214818"/>
            <a:ext cx="2786050" cy="2196696"/>
          </a:xfrm>
          <a:prstGeom prst="rect">
            <a:avLst/>
          </a:prstGeom>
        </p:spPr>
      </p:pic>
      <p:pic>
        <p:nvPicPr>
          <p:cNvPr id="6" name="Рисунок 5" descr="колось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1857364"/>
            <a:ext cx="2786082" cy="2569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5984" y="214290"/>
            <a:ext cx="50006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Хлебобулочные изделия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46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Богачева Татьяна</cp:lastModifiedBy>
  <cp:revision>41</cp:revision>
  <dcterms:created xsi:type="dcterms:W3CDTF">2021-11-06T06:15:48Z</dcterms:created>
  <dcterms:modified xsi:type="dcterms:W3CDTF">2022-11-28T16:11:28Z</dcterms:modified>
</cp:coreProperties>
</file>