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ppt/media/media2.wav" ContentType="audio/x-wav"/>
  <Override PartName="/ppt/media/media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59" r:id="rId3"/>
    <p:sldId id="285" r:id="rId4"/>
    <p:sldId id="256" r:id="rId5"/>
    <p:sldId id="257" r:id="rId6"/>
    <p:sldId id="261" r:id="rId7"/>
    <p:sldId id="266" r:id="rId8"/>
    <p:sldId id="265" r:id="rId9"/>
    <p:sldId id="264" r:id="rId10"/>
    <p:sldId id="278" r:id="rId11"/>
    <p:sldId id="276" r:id="rId12"/>
    <p:sldId id="263" r:id="rId13"/>
    <p:sldId id="262" r:id="rId14"/>
    <p:sldId id="274" r:id="rId15"/>
    <p:sldId id="267" r:id="rId16"/>
    <p:sldId id="28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FF00"/>
    <a:srgbClr val="66FF33"/>
    <a:srgbClr val="FF99CC"/>
    <a:srgbClr val="6600CC"/>
    <a:srgbClr val="9DFDAD"/>
    <a:srgbClr val="00D5F2"/>
    <a:srgbClr val="A73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0" autoAdjust="0"/>
    <p:restoredTop sz="94660"/>
  </p:normalViewPr>
  <p:slideViewPr>
    <p:cSldViewPr>
      <p:cViewPr varScale="1">
        <p:scale>
          <a:sx n="106" d="100"/>
          <a:sy n="106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E0753-6E30-4776-9BDD-90A3DC111CF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4678-AD90-411F-B16B-7CD90DF186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7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4678-AD90-411F-B16B-7CD90DF186C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7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microsoft.com/office/2007/relationships/hdphoto" Target="../media/hdphoto2.wdp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12" Type="http://schemas.openxmlformats.org/officeDocument/2006/relationships/slide" Target="slide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26.png"/><Relationship Id="rId5" Type="http://schemas.openxmlformats.org/officeDocument/2006/relationships/audio" Target="../media/audio6.wav"/><Relationship Id="rId15" Type="http://schemas.openxmlformats.org/officeDocument/2006/relationships/image" Target="../media/image12.png"/><Relationship Id="rId10" Type="http://schemas.openxmlformats.org/officeDocument/2006/relationships/image" Target="../media/image47.png"/><Relationship Id="rId4" Type="http://schemas.openxmlformats.org/officeDocument/2006/relationships/audio" Target="../media/audio5.wav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51.png"/><Relationship Id="rId18" Type="http://schemas.openxmlformats.org/officeDocument/2006/relationships/image" Target="../media/image12.png"/><Relationship Id="rId3" Type="http://schemas.openxmlformats.org/officeDocument/2006/relationships/audio" Target="../media/audio8.wav"/><Relationship Id="rId7" Type="http://schemas.microsoft.com/office/2007/relationships/hdphoto" Target="../media/hdphoto2.wdp"/><Relationship Id="rId12" Type="http://schemas.openxmlformats.org/officeDocument/2006/relationships/image" Target="../media/image48.png"/><Relationship Id="rId17" Type="http://schemas.openxmlformats.org/officeDocument/2006/relationships/image" Target="../media/image55.png"/><Relationship Id="rId2" Type="http://schemas.openxmlformats.org/officeDocument/2006/relationships/audio" Target="../media/audio7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slide" Target="slide12.xml"/><Relationship Id="rId5" Type="http://schemas.openxmlformats.org/officeDocument/2006/relationships/image" Target="../media/image1.jpe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61.png"/><Relationship Id="rId18" Type="http://schemas.openxmlformats.org/officeDocument/2006/relationships/slide" Target="slide14.xml"/><Relationship Id="rId3" Type="http://schemas.openxmlformats.org/officeDocument/2006/relationships/audio" Target="../media/audio3.wav"/><Relationship Id="rId21" Type="http://schemas.openxmlformats.org/officeDocument/2006/relationships/image" Target="../media/image12.png"/><Relationship Id="rId7" Type="http://schemas.openxmlformats.org/officeDocument/2006/relationships/image" Target="../media/image57.png"/><Relationship Id="rId12" Type="http://schemas.microsoft.com/office/2007/relationships/hdphoto" Target="../media/hdphoto5.wdp"/><Relationship Id="rId17" Type="http://schemas.openxmlformats.org/officeDocument/2006/relationships/image" Target="../media/image65.png"/><Relationship Id="rId2" Type="http://schemas.openxmlformats.org/officeDocument/2006/relationships/audio" Target="../media/audio7.wav"/><Relationship Id="rId16" Type="http://schemas.openxmlformats.org/officeDocument/2006/relationships/image" Target="../media/image64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image" Target="../media/image66.png"/><Relationship Id="rId4" Type="http://schemas.openxmlformats.org/officeDocument/2006/relationships/audio" Target="../media/audio2.wav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5.png"/><Relationship Id="rId1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67.png"/><Relationship Id="rId12" Type="http://schemas.microsoft.com/office/2007/relationships/hdphoto" Target="../media/hdphoto9.wdp"/><Relationship Id="rId17" Type="http://schemas.openxmlformats.org/officeDocument/2006/relationships/image" Target="../media/image70.png"/><Relationship Id="rId2" Type="http://schemas.openxmlformats.org/officeDocument/2006/relationships/audio" Target="../media/audio7.wav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69.png"/><Relationship Id="rId5" Type="http://schemas.microsoft.com/office/2007/relationships/hdphoto" Target="../media/hdphoto2.wdp"/><Relationship Id="rId15" Type="http://schemas.openxmlformats.org/officeDocument/2006/relationships/image" Target="../media/image44.png"/><Relationship Id="rId10" Type="http://schemas.microsoft.com/office/2007/relationships/hdphoto" Target="../media/hdphoto8.wdp"/><Relationship Id="rId19" Type="http://schemas.openxmlformats.org/officeDocument/2006/relationships/image" Target="../media/image12.png"/><Relationship Id="rId4" Type="http://schemas.openxmlformats.org/officeDocument/2006/relationships/image" Target="../media/image39.png"/><Relationship Id="rId9" Type="http://schemas.openxmlformats.org/officeDocument/2006/relationships/image" Target="../media/image6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12" Type="http://schemas.openxmlformats.org/officeDocument/2006/relationships/image" Target="../media/image68.png"/><Relationship Id="rId17" Type="http://schemas.openxmlformats.org/officeDocument/2006/relationships/slide" Target="slide17.xml"/><Relationship Id="rId2" Type="http://schemas.openxmlformats.org/officeDocument/2006/relationships/audio" Target="../media/media1.wav"/><Relationship Id="rId16" Type="http://schemas.openxmlformats.org/officeDocument/2006/relationships/image" Target="../media/image70.png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microsoft.com/office/2007/relationships/hdphoto" Target="../media/hdphoto7.wdp"/><Relationship Id="rId5" Type="http://schemas.openxmlformats.org/officeDocument/2006/relationships/audio" Target="../media/audio10.wav"/><Relationship Id="rId15" Type="http://schemas.microsoft.com/office/2007/relationships/hdphoto" Target="../media/hdphoto9.wdp"/><Relationship Id="rId10" Type="http://schemas.openxmlformats.org/officeDocument/2006/relationships/image" Target="../media/image67.png"/><Relationship Id="rId19" Type="http://schemas.openxmlformats.org/officeDocument/2006/relationships/image" Target="../media/image31.png"/><Relationship Id="rId4" Type="http://schemas.openxmlformats.org/officeDocument/2006/relationships/audio" Target="../media/audio9.wav"/><Relationship Id="rId9" Type="http://schemas.openxmlformats.org/officeDocument/2006/relationships/slide" Target="slide14.xml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12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hyperlink" Target="&#1055;&#1088;&#1086;%20&#1074;&#1072;&#1088;&#1077;&#1085;&#1100;&#1077;.mp3" TargetMode="External"/><Relationship Id="rId11" Type="http://schemas.openxmlformats.org/officeDocument/2006/relationships/slide" Target="slide9.xml"/><Relationship Id="rId5" Type="http://schemas.openxmlformats.org/officeDocument/2006/relationships/image" Target="../media/image71.png"/><Relationship Id="rId10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desing.net/vse-dlya-photoshop/png-fayly/51365-klubnika.html" TargetMode="External"/><Relationship Id="rId13" Type="http://schemas.openxmlformats.org/officeDocument/2006/relationships/hyperlink" Target="http://www.liveinternet.ru/users/inmira/post106379624/" TargetMode="External"/><Relationship Id="rId3" Type="http://schemas.openxmlformats.org/officeDocument/2006/relationships/image" Target="../media/image75.png"/><Relationship Id="rId7" Type="http://schemas.openxmlformats.org/officeDocument/2006/relationships/hyperlink" Target="http://allday2.com/index.php?newsid=601183" TargetMode="External"/><Relationship Id="rId12" Type="http://schemas.openxmlformats.org/officeDocument/2006/relationships/hyperlink" Target="http://www.liveinternet.ru/users/ramonka/rubric/2161830/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odle.clover.k12.sc.us/course/view.php?id=218" TargetMode="External"/><Relationship Id="rId11" Type="http://schemas.openxmlformats.org/officeDocument/2006/relationships/hyperlink" Target="http://png.at.ua/publ/multy_png/masha_i_medved_krasivyj_veselyj_klipart/10-1-0-114" TargetMode="External"/><Relationship Id="rId5" Type="http://schemas.openxmlformats.org/officeDocument/2006/relationships/hyperlink" Target="http://www.liveinternet.ru/users/levu-sveta/post253895042" TargetMode="External"/><Relationship Id="rId15" Type="http://schemas.openxmlformats.org/officeDocument/2006/relationships/hyperlink" Target="http://muzofon.com/search/%D0%9C%D0%B0%D1%88%D0%B0%20%D0%B8%20%D0%BC%D0%B5%D0%B4%D0%B2%D0%B5%D0%B4%D1%8C" TargetMode="External"/><Relationship Id="rId10" Type="http://schemas.openxmlformats.org/officeDocument/2006/relationships/hyperlink" Target="http://www.liveinternet.ru/users/maknika/post199365699" TargetMode="External"/><Relationship Id="rId4" Type="http://schemas.openxmlformats.org/officeDocument/2006/relationships/hyperlink" Target="http://www.liveinternet.ru/users/4482348/rubric/2515102/" TargetMode="External"/><Relationship Id="rId9" Type="http://schemas.openxmlformats.org/officeDocument/2006/relationships/hyperlink" Target="http://annadesing.ucoz.ru/publ/kliparty/klubnika_zemljanika/2-1-0-33" TargetMode="External"/><Relationship Id="rId14" Type="http://schemas.openxmlformats.org/officeDocument/2006/relationships/hyperlink" Target="http://fotki.yandex.ru/users/svetlera/view/407579/?page=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png"/><Relationship Id="rId7" Type="http://schemas.openxmlformats.org/officeDocument/2006/relationships/slide" Target="slide1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microsoft.com/office/2007/relationships/media" Target="NULL"/><Relationship Id="rId16" Type="http://schemas.openxmlformats.org/officeDocument/2006/relationships/slide" Target="slide9.xml"/><Relationship Id="rId20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slide" Target="slide12.xml"/><Relationship Id="rId14" Type="http://schemas.openxmlformats.org/officeDocument/2006/relationships/image" Target="../media/image7.png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slide" Target="slide6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12" Type="http://schemas.openxmlformats.org/officeDocument/2006/relationships/image" Target="../media/image35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12" Type="http://schemas.openxmlformats.org/officeDocument/2006/relationships/image" Target="../media/image33.png"/><Relationship Id="rId17" Type="http://schemas.openxmlformats.org/officeDocument/2006/relationships/image" Target="../media/image31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10.xml"/><Relationship Id="rId5" Type="http://schemas.openxmlformats.org/officeDocument/2006/relationships/slide" Target="slide9.xml"/><Relationship Id="rId15" Type="http://schemas.openxmlformats.org/officeDocument/2006/relationships/image" Target="../media/image12.png"/><Relationship Id="rId10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761_706991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0406" y="5241239"/>
            <a:ext cx="8392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воспитатель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Лисогор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Оксана Михайловна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18" name="Рисунок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6343" y="5289309"/>
            <a:ext cx="1349271" cy="13110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55576" y="116632"/>
            <a:ext cx="7883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рифметика дракончика</a:t>
            </a:r>
          </a:p>
          <a:p>
            <a:pPr algn="ctr"/>
            <a:r>
              <a:rPr lang="ru-RU" sz="5400" b="1" spc="5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Гоши</a:t>
            </a:r>
            <a:endParaRPr lang="ru-RU" sz="5400" b="1" cap="none" spc="50" dirty="0" smtClean="0">
              <a:ln w="1905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0527" y="38964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</a:rPr>
              <a:t> интерактивное пособие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</a:rPr>
              <a:t>для детей  4 – 5 лет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</a:rPr>
              <a:t>по обучению счету  в пределах пяти</a:t>
            </a:r>
            <a:endParaRPr lang="ru-RU" altLang="ru-RU" b="1" dirty="0">
              <a:solidFill>
                <a:srgbClr val="C000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620001" y="5353735"/>
            <a:ext cx="1349271" cy="1311042"/>
            <a:chOff x="4086824" y="2957571"/>
            <a:chExt cx="1349271" cy="131104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6824" y="2957571"/>
              <a:ext cx="1349271" cy="131104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20677" y="374666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hlinkClick r:id="rId5" action="ppaction://hlinksldjump"/>
                </a:rPr>
                <a:t>ИГРА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1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" y="188640"/>
            <a:ext cx="4914751" cy="34563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2320" y="2780928"/>
            <a:ext cx="1316031" cy="158441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23528" y="2132856"/>
            <a:ext cx="3589116" cy="1765770"/>
            <a:chOff x="858574" y="500042"/>
            <a:chExt cx="3051448" cy="2357454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8574" y="680487"/>
              <a:ext cx="3051448" cy="1733444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Верно! 3 съедобных грибочка!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 сколько ядовитых?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69" y="3140968"/>
            <a:ext cx="4762500" cy="2667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669126"/>
            <a:ext cx="1345332" cy="1248917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26782"/>
            <a:ext cx="1260462" cy="126046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814" y="526782"/>
            <a:ext cx="1098555" cy="122258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58" y="524117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1" name="Рисунок 20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267" y="521295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04" y="526782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7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5616" y="3284984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1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" y="188640"/>
            <a:ext cx="4914751" cy="34563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672" y="4066906"/>
            <a:ext cx="1640175" cy="15226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 flipH="1">
            <a:off x="3491880" y="768884"/>
            <a:ext cx="4121133" cy="2101866"/>
            <a:chOff x="543665" y="500042"/>
            <a:chExt cx="2942471" cy="2357454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665" y="663292"/>
              <a:ext cx="2942471" cy="1456260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Верно! 2 ядовитых Мухомора!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Их собирать нельзя!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2628" y="4055026"/>
            <a:ext cx="1334375" cy="1334375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grpSp>
        <p:nvGrpSpPr>
          <p:cNvPr id="10" name="Группа 9"/>
          <p:cNvGrpSpPr/>
          <p:nvPr/>
        </p:nvGrpSpPr>
        <p:grpSpPr>
          <a:xfrm flipH="1">
            <a:off x="3122218" y="768884"/>
            <a:ext cx="4121133" cy="2101866"/>
            <a:chOff x="807602" y="500042"/>
            <a:chExt cx="2942471" cy="2357454"/>
          </a:xfrm>
        </p:grpSpPr>
        <p:sp>
          <p:nvSpPr>
            <p:cNvPr id="11" name="Овальная выноска 10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602" y="663292"/>
              <a:ext cx="2942471" cy="1893138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Белочка! Не бери такие грибы!</a:t>
              </a:r>
            </a:p>
            <a:p>
              <a:endPara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 ты куда? Я с тобой!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9" name="Рисунок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96" y="4927593"/>
            <a:ext cx="1547789" cy="168104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MS9000697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9" y="1326639"/>
            <a:ext cx="931988" cy="11803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8731" y="2409085"/>
            <a:ext cx="2770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6200">
                    <a:schemeClr val="bg1">
                      <a:alpha val="94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НЕЛЬЗЯ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6200">
                    <a:schemeClr val="bg1">
                      <a:alpha val="94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76200">
                  <a:schemeClr val="bg1">
                    <a:alpha val="94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064" y="2996952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8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93 0.14616 L -0.03993 0.05365 C -0.01354 0.03284 0.02552 0.02151 0.06649 0.02151 C 0.11302 0.02151 0.15017 0.03284 0.17639 0.05365 L 0.30156 0.1461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6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ел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6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9031"/>
            <a:ext cx="9144000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" y="188640"/>
            <a:ext cx="4914751" cy="345638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72572" y="1245185"/>
            <a:ext cx="3589116" cy="2077403"/>
            <a:chOff x="960275" y="292013"/>
            <a:chExt cx="3051448" cy="2773511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0275" y="292013"/>
              <a:ext cx="3051448" cy="277351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Ну и высоко ты забралась!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Интересно, а сколько шишек  растёт на ветке?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933" y="296878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672572" y="1384724"/>
            <a:ext cx="3589116" cy="1765770"/>
            <a:chOff x="960275" y="500042"/>
            <a:chExt cx="3051448" cy="2357454"/>
          </a:xfrm>
        </p:grpSpPr>
        <p:sp>
          <p:nvSpPr>
            <p:cNvPr id="10" name="Овальная выноска 9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0275" y="858100"/>
              <a:ext cx="3051448" cy="1733444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Как солнышко ярко светит! 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Пойду искупаюсь…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3" y="1481137"/>
            <a:ext cx="5724128" cy="38957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Рисунок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669375"/>
            <a:ext cx="1547789" cy="16810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35" y="2581922"/>
            <a:ext cx="1524003" cy="1481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67751"/>
            <a:ext cx="1524003" cy="14813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57" y="2755403"/>
            <a:ext cx="1524003" cy="14813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7" y="3474987"/>
            <a:ext cx="1524003" cy="14813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953219"/>
            <a:ext cx="668980" cy="668980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034808"/>
            <a:ext cx="505726" cy="586868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7" y="3124561"/>
            <a:ext cx="509807" cy="509807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812" y="3825413"/>
            <a:ext cx="611699" cy="611699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849131" y="4725144"/>
            <a:ext cx="3140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88900">
                    <a:schemeClr val="bg1">
                      <a:alpha val="9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шишки!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88900">
                  <a:schemeClr val="bg1">
                    <a:alpha val="9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80528" y="3212976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7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85925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39" y="401936"/>
            <a:ext cx="5759378" cy="2127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29200"/>
            <a:ext cx="2088232" cy="19551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559907"/>
            <a:ext cx="2088232" cy="19551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948" y="2777506"/>
            <a:ext cx="2088232" cy="19551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88" y="4432465"/>
            <a:ext cx="2088232" cy="19551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635" y="4458564"/>
            <a:ext cx="2088232" cy="19551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rgbClr val="9DF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44" y="3429000"/>
            <a:ext cx="812465" cy="812465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9DF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469" y="3392253"/>
            <a:ext cx="774284" cy="861701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rgbClr val="9DF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21" y="3635450"/>
            <a:ext cx="785570" cy="785570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rgbClr val="9DF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157192"/>
            <a:ext cx="874397" cy="87439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9DF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928" y="5156549"/>
            <a:ext cx="875040" cy="875040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1" name="Рисунок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05251"/>
            <a:ext cx="2994613" cy="31871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 flipH="1">
            <a:off x="5022867" y="1033938"/>
            <a:ext cx="4121133" cy="2120089"/>
            <a:chOff x="705833" y="479603"/>
            <a:chExt cx="2942471" cy="2377893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5833" y="479603"/>
              <a:ext cx="2942471" cy="1893139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Как много ягоды после дождика!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Сколько кустов земляники на полянке?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flipH="1">
            <a:off x="5249994" y="896692"/>
            <a:ext cx="4121133" cy="2101866"/>
            <a:chOff x="543665" y="500042"/>
            <a:chExt cx="2942471" cy="2357454"/>
          </a:xfrm>
        </p:grpSpPr>
        <p:sp>
          <p:nvSpPr>
            <p:cNvPr id="19" name="Овальная выноска 18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665" y="663292"/>
              <a:ext cx="2942471" cy="1893138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Где моя большая корзина?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Буду землянику собирать!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8224" y="3212976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8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" y="188640"/>
            <a:ext cx="4914751" cy="34563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178265" y="1463078"/>
            <a:ext cx="5122247" cy="5394923"/>
            <a:chOff x="-222804" y="-581718"/>
            <a:chExt cx="7010666" cy="74614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4" name="Рисунок 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2804" y="-581718"/>
              <a:ext cx="7010666" cy="7461425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738453" y="2132856"/>
              <a:ext cx="5151015" cy="2570688"/>
              <a:chOff x="738453" y="2132856"/>
              <a:chExt cx="5151015" cy="2570688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8453" y="2132856"/>
                <a:ext cx="1854324" cy="2307124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998796">
                <a:off x="3808744" y="2575154"/>
                <a:ext cx="1854324" cy="2307124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30941">
                <a:off x="2558642" y="2622820"/>
                <a:ext cx="1854324" cy="2307124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7813842" flipH="1">
                <a:off x="1665616" y="2595969"/>
                <a:ext cx="1854324" cy="2307124"/>
              </a:xfrm>
              <a:prstGeom prst="rect">
                <a:avLst/>
              </a:prstGeom>
            </p:spPr>
          </p:pic>
        </p:grpSp>
      </p:grpSp>
      <p:grpSp>
        <p:nvGrpSpPr>
          <p:cNvPr id="12" name="Группа 11"/>
          <p:cNvGrpSpPr/>
          <p:nvPr/>
        </p:nvGrpSpPr>
        <p:grpSpPr>
          <a:xfrm flipH="1">
            <a:off x="4572000" y="865899"/>
            <a:ext cx="4121133" cy="2101866"/>
            <a:chOff x="543665" y="500042"/>
            <a:chExt cx="2942471" cy="2357454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3665" y="663292"/>
              <a:ext cx="2942471" cy="1456260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Сколько земляники у меня в корзине?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Сосчитай!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45" y="1011450"/>
            <a:ext cx="1326802" cy="132680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626" y="1011450"/>
            <a:ext cx="1098555" cy="122258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88" y="3126734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8" name="Рисунок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73029"/>
            <a:ext cx="1317393" cy="1317393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03" y="5301208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0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42298" y="3068960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8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85925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0248" y="517300"/>
            <a:ext cx="366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8265" y="1463078"/>
            <a:ext cx="5122247" cy="5394923"/>
            <a:chOff x="-222804" y="-581718"/>
            <a:chExt cx="7010666" cy="74614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9" name="Рисунок 8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2804" y="-581718"/>
              <a:ext cx="7010666" cy="7461425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738453" y="2132856"/>
              <a:ext cx="5151015" cy="2570688"/>
              <a:chOff x="738453" y="2132856"/>
              <a:chExt cx="5151015" cy="2570688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8453" y="2132856"/>
                <a:ext cx="1854324" cy="2307124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998796">
                <a:off x="3808744" y="2575154"/>
                <a:ext cx="1854324" cy="2307124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30941">
                <a:off x="2558642" y="2622820"/>
                <a:ext cx="1854324" cy="2307124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7813842" flipH="1">
                <a:off x="1665616" y="2595969"/>
                <a:ext cx="1854324" cy="2307124"/>
              </a:xfrm>
              <a:prstGeom prst="rect">
                <a:avLst/>
              </a:prstGeom>
            </p:spPr>
          </p:pic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rgbClr val="66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4784" y="4437358"/>
            <a:ext cx="1317393" cy="1317393"/>
          </a:xfrm>
          <a:prstGeom prst="rect">
            <a:avLst/>
          </a:prstGeom>
          <a:effectLst>
            <a:glow rad="152400">
              <a:schemeClr val="bg1">
                <a:alpha val="95000"/>
              </a:schemeClr>
            </a:glow>
          </a:effectLst>
        </p:spPr>
      </p:pic>
      <p:grpSp>
        <p:nvGrpSpPr>
          <p:cNvPr id="16" name="Группа 15"/>
          <p:cNvGrpSpPr/>
          <p:nvPr/>
        </p:nvGrpSpPr>
        <p:grpSpPr>
          <a:xfrm flipH="1">
            <a:off x="4355976" y="1640186"/>
            <a:ext cx="3994950" cy="1720573"/>
            <a:chOff x="642136" y="474796"/>
            <a:chExt cx="2942471" cy="2382700"/>
          </a:xfrm>
        </p:grpSpPr>
        <p:sp>
          <p:nvSpPr>
            <p:cNvPr id="17" name="Овальная выноска 16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2136" y="474796"/>
              <a:ext cx="2942471" cy="2337440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Из 4 ягодок, варенья наварю!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 одной, пойду Ёжика угощу!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9" name="Рисунок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7832" y="2939495"/>
            <a:ext cx="1326802" cy="1326802"/>
          </a:xfrm>
          <a:prstGeom prst="rect">
            <a:avLst/>
          </a:prstGeom>
          <a:effectLst>
            <a:glow rad="139700">
              <a:schemeClr val="bg1">
                <a:alpha val="93000"/>
              </a:schemeClr>
            </a:glow>
          </a:effectLst>
        </p:spPr>
      </p:pic>
      <p:pic>
        <p:nvPicPr>
          <p:cNvPr id="2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01" y="478370"/>
            <a:ext cx="777107" cy="984226"/>
          </a:xfrm>
          <a:prstGeom prst="rect">
            <a:avLst/>
          </a:prstGeom>
        </p:spPr>
      </p:pic>
      <p:pic>
        <p:nvPicPr>
          <p:cNvPr id="22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8144" y="3356992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5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33"/>
                            </p:stCondLst>
                            <p:childTnLst>
                              <p:par>
                                <p:cTn id="1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ердце ст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733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2396 -0.00787 C 0.14983 -0.00949 0.18889 -0.01041 0.22934 -0.01041 C 0.27552 -0.01041 0.31233 -0.00949 0.33854 -0.00787 L 0.46267 -3.33333E-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33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33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81221E-6 L 0.29843 -2.81221E-6 L 0.53437 0.05365 L 0.64774 0.16096 L 0.70138 0.3617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761_70699186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1801"/>
            <a:ext cx="9144000" cy="6890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1172818" cy="1160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 rot="21421910">
            <a:off x="2653758" y="1304130"/>
            <a:ext cx="4423706" cy="4681436"/>
            <a:chOff x="5538112" y="556124"/>
            <a:chExt cx="6474593" cy="6631765"/>
          </a:xfrm>
        </p:grpSpPr>
        <p:sp>
          <p:nvSpPr>
            <p:cNvPr id="19" name="Прямоугольник 18"/>
            <p:cNvSpPr/>
            <p:nvPr/>
          </p:nvSpPr>
          <p:spPr>
            <a:xfrm rot="178090">
              <a:off x="5817282" y="5323049"/>
              <a:ext cx="4800262" cy="1864840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r>
                <a:rPr lang="ru-RU" sz="8800" b="1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встреч!</a:t>
              </a:r>
              <a:endParaRPr lang="ru-RU" sz="8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5249">
              <a:off x="5538112" y="556124"/>
              <a:ext cx="6474593" cy="132344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91834"/>
                </a:avLst>
              </a:prstTxWarp>
              <a:spAutoFit/>
            </a:bodyPr>
            <a:lstStyle/>
            <a:p>
              <a:r>
                <a:rPr lang="ru-RU" sz="8800" b="1" dirty="0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До новых</a:t>
              </a:r>
              <a:endParaRPr lang="ru-RU" sz="88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45437" y="2527891"/>
            <a:ext cx="2414966" cy="2362127"/>
            <a:chOff x="745437" y="2527891"/>
            <a:chExt cx="2414966" cy="2362127"/>
          </a:xfrm>
        </p:grpSpPr>
        <p:pic>
          <p:nvPicPr>
            <p:cNvPr id="22" name="Рисунок 21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449" y="3407343"/>
              <a:ext cx="2267954" cy="148267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37" y="2527891"/>
              <a:ext cx="2130943" cy="1284654"/>
            </a:xfrm>
            <a:prstGeom prst="rect">
              <a:avLst/>
            </a:prstGeom>
          </p:spPr>
        </p:pic>
      </p:grpSp>
      <p:pic>
        <p:nvPicPr>
          <p:cNvPr id="5" name="смех Маш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9" y="5190733"/>
            <a:ext cx="859542" cy="1088631"/>
          </a:xfrm>
          <a:prstGeom prst="rect">
            <a:avLst/>
          </a:prstGeom>
        </p:spPr>
      </p:pic>
      <p:pic>
        <p:nvPicPr>
          <p:cNvPr id="15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276872"/>
            <a:ext cx="2901702" cy="2901702"/>
          </a:xfrm>
          <a:prstGeom prst="rect">
            <a:avLst/>
          </a:prstGeom>
          <a:noFill/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2160" y="3212976"/>
            <a:ext cx="1316031" cy="158441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4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4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4"/>
              </a:rPr>
              <a:t>://www.liveinternet.ru/users/4482348/rubric/2515102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4"/>
              </a:rPr>
              <a:t>/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   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5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5"/>
              </a:rPr>
              <a:t>://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5"/>
              </a:rPr>
              <a:t>www.liveinternet.ru/users/levu-sveta/post253895042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деревья, ветки, шишки</a:t>
            </a:r>
            <a:endParaRPr lang="ru-RU" dirty="0">
              <a:effectLst>
                <a:glow rad="25400">
                  <a:schemeClr val="bg1">
                    <a:alpha val="98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6"/>
              </a:rPr>
              <a:t>http://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6"/>
              </a:rPr>
              <a:t>moodle.clover.k12.sc.us/course/view.php?id=218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пруд</a:t>
            </a:r>
          </a:p>
          <a:p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7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7"/>
              </a:rPr>
              <a:t>://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7"/>
              </a:rPr>
              <a:t>allday2.com/index.php?newsid=601183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корзина, грибы</a:t>
            </a:r>
          </a:p>
          <a:p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8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8"/>
              </a:rPr>
              <a:t>://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8"/>
              </a:rPr>
              <a:t>alldaydesing.net/vse-dlya-photoshop/png-fayly/51365-klubnika.html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</a:t>
            </a:r>
          </a:p>
          <a:p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9"/>
              </a:rPr>
              <a:t>http://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9"/>
              </a:rPr>
              <a:t>annadesing.ucoz.ru/publ/kliparty/klubnika_zemljanika/2-1-0-33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    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цветы, ягоды</a:t>
            </a:r>
          </a:p>
          <a:p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0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0"/>
              </a:rPr>
              <a:t>://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0"/>
              </a:rPr>
              <a:t>www.liveinternet.ru/users/maknika/post199365699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бабочки</a:t>
            </a:r>
          </a:p>
          <a:p>
            <a:r>
              <a:rPr lang="en-US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1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1"/>
              </a:rPr>
              <a:t>://png.at.ua/publ/multy_png/masha_i_medved_krasivyj_veselyj_klipart/10-1-0-114</a:t>
            </a:r>
            <a:endParaRPr lang="ru-RU" dirty="0">
              <a:effectLst>
                <a:glow rad="25400">
                  <a:schemeClr val="bg1">
                    <a:alpha val="98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2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2"/>
              </a:rPr>
              <a:t>://www.liveinternet.ru/users/ramonka/rubric/2161830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2"/>
              </a:rPr>
              <a:t>/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зверята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3"/>
              </a:rPr>
              <a:t>http</a:t>
            </a:r>
            <a:r>
              <a:rPr lang="en-US" dirty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3"/>
              </a:rPr>
              <a:t>://www.liveinternet.ru/users/inmira/post106379624</a:t>
            </a:r>
            <a:r>
              <a:rPr lang="en-US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3"/>
              </a:rPr>
              <a:t>/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  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4"/>
              </a:rPr>
              <a:t>http</a:t>
            </a:r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4"/>
              </a:rPr>
              <a:t>://fotki.yandex.ru/users/svetlera/view/407579/?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4"/>
              </a:rPr>
              <a:t>page=2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фоны</a:t>
            </a:r>
            <a:endParaRPr lang="ru-RU" dirty="0">
              <a:solidFill>
                <a:srgbClr val="002060"/>
              </a:solidFill>
              <a:effectLst>
                <a:glow rad="25400">
                  <a:schemeClr val="bg1">
                    <a:alpha val="98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5"/>
              </a:rPr>
              <a:t>http://muzofon.com/search/%</a:t>
            </a:r>
            <a:r>
              <a:rPr lang="en-US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  <a:hlinkClick r:id="rId15"/>
              </a:rPr>
              <a:t>D0%9C%D0%B0%D1%88%D0%B0%20%D0%B8%20%D0%BC%D0%B5%D0%B4%D0%B2%D0%B5%D0%B4%D1%8C</a:t>
            </a:r>
            <a:r>
              <a:rPr lang="ru-RU" dirty="0" smtClean="0"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glow rad="25400">
                    <a:schemeClr val="bg1">
                      <a:alpha val="98000"/>
                    </a:schemeClr>
                  </a:glow>
                </a:effectLst>
              </a:rPr>
              <a:t>рингтоны</a:t>
            </a:r>
            <a:endParaRPr lang="ru-RU" dirty="0">
              <a:solidFill>
                <a:srgbClr val="002060"/>
              </a:solidFill>
              <a:effectLst>
                <a:glow rad="25400">
                  <a:schemeClr val="bg1">
                    <a:alpha val="98000"/>
                  </a:schemeClr>
                </a:glow>
              </a:effectLst>
            </a:endParaRPr>
          </a:p>
          <a:p>
            <a:endParaRPr lang="ru-RU" dirty="0" smtClean="0">
              <a:solidFill>
                <a:srgbClr val="002060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</a:endParaRPr>
          </a:p>
          <a:p>
            <a:endParaRPr lang="ru-RU" dirty="0">
              <a:solidFill>
                <a:srgbClr val="002060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</a:endParaRPr>
          </a:p>
          <a:p>
            <a:endParaRPr lang="ru-RU" dirty="0" smtClean="0">
              <a:solidFill>
                <a:srgbClr val="002060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</a:endParaRPr>
          </a:p>
          <a:p>
            <a:endParaRPr lang="ru-RU" dirty="0">
              <a:solidFill>
                <a:srgbClr val="002060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6238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glow rad="63500">
                    <a:schemeClr val="bg1">
                      <a:alpha val="95000"/>
                    </a:schemeClr>
                  </a:glow>
                </a:effectLst>
                <a:latin typeface="a_AssuanBroken" panose="00000400000000000000" pitchFamily="2" charset="0"/>
              </a:rPr>
              <a:t>Интернет </a:t>
            </a:r>
            <a:r>
              <a:rPr lang="ru-RU" sz="3200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95000"/>
                    </a:schemeClr>
                  </a:glow>
                </a:effectLst>
                <a:latin typeface="a_AssuanBroken" panose="00000400000000000000" pitchFamily="2" charset="0"/>
              </a:rPr>
              <a:t>ресурсы:</a:t>
            </a:r>
            <a:endParaRPr lang="ru-RU" sz="3200" dirty="0">
              <a:solidFill>
                <a:srgbClr val="002060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  <a:latin typeface="a_AssuanBroken" panose="00000400000000000000" pitchFamily="2" charset="0"/>
              <a:hlinkClick r:id="rId4"/>
            </a:endParaRPr>
          </a:p>
          <a:p>
            <a:endParaRPr lang="ru-RU" dirty="0">
              <a:effectLst>
                <a:glow rad="63500">
                  <a:schemeClr val="bg1">
                    <a:alpha val="95000"/>
                  </a:schemeClr>
                </a:glow>
              </a:effectLst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8580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761_70699186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2430"/>
            <a:ext cx="9144000" cy="6890429"/>
          </a:xfrm>
          <a:prstGeom prst="rect">
            <a:avLst/>
          </a:prstGeom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91" y="1722678"/>
            <a:ext cx="2096446" cy="28052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567" y="219735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068960"/>
            <a:ext cx="1165274" cy="126559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10" y="219063"/>
            <a:ext cx="1865308" cy="1610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557" y="4142729"/>
            <a:ext cx="1582444" cy="15824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8058"/>
            <a:ext cx="2712902" cy="1926576"/>
          </a:xfrm>
          <a:prstGeom prst="rect">
            <a:avLst/>
          </a:prstGeom>
        </p:spPr>
      </p:pic>
      <p:pic>
        <p:nvPicPr>
          <p:cNvPr id="8" name="Рисунок 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9" y="3735708"/>
            <a:ext cx="1316031" cy="15844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85" y="4643525"/>
            <a:ext cx="1326717" cy="9939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заставка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4" y="4346169"/>
            <a:ext cx="694829" cy="880019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620001" y="5353735"/>
            <a:ext cx="1349271" cy="1311042"/>
            <a:chOff x="4086824" y="2957571"/>
            <a:chExt cx="1349271" cy="131104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6824" y="2957571"/>
              <a:ext cx="1349271" cy="13110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7605" y="3659611"/>
              <a:ext cx="949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hlinkClick r:id="rId22" action="ppaction://hlinksldjump"/>
                </a:rPr>
                <a:t>ИГРАТЬ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79712" y="1340768"/>
            <a:ext cx="4485878" cy="448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5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761_7069918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2430"/>
            <a:ext cx="9144000" cy="6890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91" y="1722678"/>
            <a:ext cx="2096446" cy="28052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49565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501008"/>
            <a:ext cx="1165274" cy="126559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87" y="615918"/>
            <a:ext cx="1865308" cy="16103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469" y="4100357"/>
            <a:ext cx="1582444" cy="15824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8058"/>
            <a:ext cx="2712902" cy="1926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9" y="3735708"/>
            <a:ext cx="1316031" cy="15844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85" y="4643525"/>
            <a:ext cx="1326717" cy="9939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2416501" y="682519"/>
            <a:ext cx="3595659" cy="2726617"/>
            <a:chOff x="3781923" y="746898"/>
            <a:chExt cx="3426613" cy="2726617"/>
          </a:xfrm>
        </p:grpSpPr>
        <p:sp>
          <p:nvSpPr>
            <p:cNvPr id="17" name="Овальная выноска 16"/>
            <p:cNvSpPr/>
            <p:nvPr/>
          </p:nvSpPr>
          <p:spPr>
            <a:xfrm rot="20577229" flipH="1">
              <a:off x="3995706" y="746898"/>
              <a:ext cx="2515364" cy="2293853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1923" y="746924"/>
              <a:ext cx="3426613" cy="272659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Привет! Я дракончик Гоша!</a:t>
              </a:r>
            </a:p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Будешь со мной играть?</a:t>
              </a:r>
            </a:p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Пойдём, бабочек ловить...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20001" y="5353735"/>
            <a:ext cx="1349271" cy="1311042"/>
            <a:chOff x="4086824" y="2957571"/>
            <a:chExt cx="1349271" cy="131104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6824" y="2957571"/>
              <a:ext cx="1349271" cy="13110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321105" y="3746663"/>
              <a:ext cx="949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hlinkClick r:id="rId7" action="ppaction://hlinksldjump"/>
                </a:rPr>
                <a:t>ИГРАТЬ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2708920"/>
            <a:ext cx="4269854" cy="426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2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х Маш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85925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1670792" y="5000635"/>
            <a:ext cx="7414559" cy="1469901"/>
            <a:chOff x="1673476" y="5353422"/>
            <a:chExt cx="7414559" cy="1469901"/>
          </a:xfrm>
        </p:grpSpPr>
        <p:pic>
          <p:nvPicPr>
            <p:cNvPr id="42" name="Рисунок 41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7388516" y="5353423"/>
              <a:ext cx="1699519" cy="1398462"/>
            </a:xfrm>
            <a:prstGeom prst="rect">
              <a:avLst/>
            </a:prstGeom>
          </p:spPr>
        </p:pic>
        <p:pic>
          <p:nvPicPr>
            <p:cNvPr id="41" name="Рисунок 40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5888317" y="5424861"/>
              <a:ext cx="1699519" cy="1398462"/>
            </a:xfrm>
            <a:prstGeom prst="rect">
              <a:avLst/>
            </a:prstGeom>
          </p:spPr>
        </p:pic>
        <p:pic>
          <p:nvPicPr>
            <p:cNvPr id="40" name="Рисунок 39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4602436" y="5353423"/>
              <a:ext cx="1699519" cy="1398462"/>
            </a:xfrm>
            <a:prstGeom prst="rect">
              <a:avLst/>
            </a:prstGeom>
          </p:spPr>
        </p:pic>
        <p:pic>
          <p:nvPicPr>
            <p:cNvPr id="39" name="Рисунок 38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3173674" y="5424861"/>
              <a:ext cx="1699519" cy="1398462"/>
            </a:xfrm>
            <a:prstGeom prst="rect">
              <a:avLst/>
            </a:prstGeom>
          </p:spPr>
        </p:pic>
        <p:pic>
          <p:nvPicPr>
            <p:cNvPr id="38" name="Рисунок 37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1673476" y="5353422"/>
              <a:ext cx="1699519" cy="139846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83568" y="0"/>
            <a:ext cx="3571564" cy="1931228"/>
            <a:chOff x="938672" y="500042"/>
            <a:chExt cx="2921506" cy="2357454"/>
          </a:xfrm>
        </p:grpSpPr>
        <p:sp>
          <p:nvSpPr>
            <p:cNvPr id="10" name="Овальная выноска 9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8672" y="523687"/>
              <a:ext cx="2921506" cy="206041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Сейчас выстрою бабочек по порядку! 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Люблю, чтобы во всём порядок был!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999974" y="2423448"/>
            <a:ext cx="2034841" cy="2011101"/>
            <a:chOff x="3466674" y="590413"/>
            <a:chExt cx="2034841" cy="201110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6674" y="590413"/>
              <a:ext cx="2034841" cy="20111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45973" y="923493"/>
              <a:ext cx="354919" cy="59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22374" y="2342095"/>
            <a:ext cx="2170192" cy="2173809"/>
            <a:chOff x="4442652" y="-253077"/>
            <a:chExt cx="2170192" cy="217380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2652" y="-253077"/>
              <a:ext cx="2170192" cy="217380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799840" y="531444"/>
              <a:ext cx="362228" cy="604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46703" y="745789"/>
            <a:ext cx="2081332" cy="1734443"/>
            <a:chOff x="5762642" y="1010696"/>
            <a:chExt cx="2081332" cy="173444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642" y="1010696"/>
              <a:ext cx="2081332" cy="173444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183636" y="1532224"/>
              <a:ext cx="363067" cy="55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95658" y="745789"/>
            <a:ext cx="2107705" cy="2125269"/>
            <a:chOff x="4324220" y="764704"/>
            <a:chExt cx="2107705" cy="212526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220" y="764704"/>
              <a:ext cx="2107705" cy="2125269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779906" y="1039963"/>
              <a:ext cx="376005" cy="573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21721" y="3066261"/>
            <a:ext cx="2016355" cy="1740786"/>
            <a:chOff x="4335896" y="2302083"/>
            <a:chExt cx="2016355" cy="174078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5896" y="2302083"/>
              <a:ext cx="2016355" cy="174078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715108" y="293068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96552" y="1340768"/>
            <a:ext cx="3909814" cy="3909814"/>
          </a:xfrm>
          <a:prstGeom prst="rect">
            <a:avLst/>
          </a:prstGeom>
          <a:noFill/>
        </p:spPr>
      </p:pic>
      <p:pic>
        <p:nvPicPr>
          <p:cNvPr id="3077" name="Picture 5" descr="http://img-fotki.yandex.ru/get/4515/ladyo2004.243/0_5e2e0_23ccb7f0_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731815">
            <a:off x="345858" y="2505406"/>
            <a:ext cx="1362400" cy="171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03403 0.00093 -0.05972 0.00185 -0.09097 0.00671 C -0.10121 0.01042 -0.11163 0.01343 -0.12187 0.01713 C -0.12865 0.02408 -0.13055 0.0213 -0.13715 0.0257 C -0.1467 0.03195 -0.13542 0.02639 -0.14496 0.03079 C -0.15243 0.03843 -0.14826 0.03426 -0.15764 0.04259 C -0.1618 0.0463 -0.16198 0.05 -0.16545 0.05463 C -0.17101 0.06204 -0.17882 0.06806 -0.18333 0.07685 C -0.18785 0.08588 -0.19167 0.09653 -0.1974 0.10417 C -0.1993 0.11111 -0.20451 0.11968 -0.20764 0.12639 C -0.20816 0.1287 -0.20816 0.13125 -0.20903 0.13333 C -0.2099 0.13542 -0.2125 0.13611 -0.21285 0.13843 C -0.21424 0.1456 -0.21319 0.15324 -0.21406 0.16065 C -0.21441 0.16366 -0.2158 0.16644 -0.21667 0.16921 C -0.21684 0.17107 -0.22049 0.19491 -0.22049 0.2 C -0.22049 0.23773 -0.20712 0.27176 -0.18472 0.29398 C -0.17847 0.30023 -0.17292 0.30903 -0.16545 0.31273 C -0.15347 0.31875 -0.14097 0.31968 -0.1283 0.31968 " pathEditMode="relative" ptsTypes="ffff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-0.05382 -0.01666 -0.12569 -0.00787 -0.17187 -0.00856 C -0.20694 -0.00787 -0.24184 -0.00787 -0.27691 -0.00671 C -0.29791 -0.00602 -0.31684 0.00857 -0.33715 0.01366 C -0.34392 0.01945 -0.35104 0.02315 -0.35781 0.02917 C -0.35937 0.03056 -0.36024 0.03287 -0.36163 0.03426 C -0.36406 0.03681 -0.36927 0.04121 -0.36927 0.04121 C -0.37013 0.04352 -0.37048 0.04607 -0.37187 0.04792 C -0.37291 0.04908 -0.37482 0.04815 -0.37569 0.04954 C -0.37673 0.05139 -0.37586 0.0544 -0.37691 0.05648 C -0.37777 0.0581 -0.37951 0.05857 -0.38072 0.05996 C -0.38385 0.06366 -0.3868 0.06783 -0.38975 0.07176 L -0.38975 0.07176 C -0.39062 0.07408 -0.39114 0.07662 -0.39236 0.07871 C -0.39461 0.08241 -0.4 0.08889 -0.4 0.08889 C -0.40086 0.09167 -0.40156 0.09468 -0.4026 0.09746 C -0.40329 0.09931 -0.40468 0.1007 -0.4052 0.10255 C -0.40746 0.10996 -0.4085 0.11898 -0.41024 0.12662 C -0.41145 0.13218 -0.41406 0.13634 -0.41545 0.1419 C -0.4177 0.1507 -0.41892 0.16019 -0.42048 0.16921 C -0.42569 0.22824 -0.42447 0.18796 -0.42187 0.31296 C -0.4217 0.32384 -0.41805 0.33033 -0.41805 0.34375 " pathEditMode="relative" ptsTypes="fffffffffffFfffffffff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03704E-6 C -0.01701 -0.00302 -0.00347 -0.00163 -0.02951 0.00184 C -0.04792 0.00439 -0.08472 0.00856 -0.08472 0.00856 C -0.10017 0.01319 -0.1151 0.01689 -0.1309 0.01897 C -0.14774 0.02777 -0.12135 0.01504 -0.1526 0.02407 C -0.16128 0.02661 -0.16944 0.0324 -0.1783 0.03425 C -0.20816 0.0405 -0.23802 0.04721 -0.26805 0.05138 C -0.27986 0.05786 -0.28958 0.06388 -0.3026 0.06666 C -0.30885 0.07083 -0.31545 0.07152 -0.32187 0.07522 C -0.33194 0.08101 -0.32187 0.07684 -0.33212 0.08055 C -0.33489 0.09212 -0.33073 0.07846 -0.33854 0.09073 C -0.34028 0.09351 -0.34028 0.09745 -0.34114 0.10092 C -0.34288 0.11805 -0.34531 0.12962 -0.33472 0.14374 C -0.32517 0.17499 -0.30851 0.19583 -0.29114 0.21897 C -0.28351 0.22916 -0.27673 0.23819 -0.26667 0.24444 C -0.25677 0.25833 -0.24288 0.25879 -0.22951 0.26342 C -0.21649 0.27453 -0.19948 0.27592 -0.18472 0.27708 C -0.17795 0.28425 -0.16996 0.28888 -0.16163 0.29235 C -0.15764 0.29768 -0.15035 0.30022 -0.15521 0.30948 C -0.15625 0.31157 -0.15851 0.3118 -0.16024 0.31296 C -0.16962 0.3287 -0.18733 0.32592 -0.20139 0.32823 C -0.23733 0.32777 -0.27309 0.32661 -0.30903 0.32661 C -0.32326 0.32661 -0.33229 0.34004 -0.34496 0.34536 C -0.34618 0.34698 -0.34792 0.34837 -0.34878 0.35046 C -0.35052 0.35532 -0.3526 0.36596 -0.3526 0.36596 C -0.35052 0.39004 -0.35278 0.40601 -0.34358 0.42407 C -0.34184 0.43147 -0.33941 0.43657 -0.33594 0.44282 C -0.33264 0.45671 -0.32309 0.47407 -0.31423 0.48217 C -0.31267 0.48541 -0.3118 0.48911 -0.31024 0.49235 C -0.30694 0.49883 -0.30104 0.50161 -0.29757 0.50786 C -0.29653 0.50995 -0.29601 0.51249 -0.29496 0.51458 C -0.29149 0.52106 -0.28125 0.52985 -0.27569 0.53333 C -0.27448 0.53564 -0.27344 0.53819 -0.27187 0.54027 C -0.27083 0.54166 -0.2691 0.54212 -0.26805 0.54374 C -0.26371 0.55046 -0.2625 0.55902 -0.25382 0.55902 " pathEditMode="relative" ptsTypes="ffffffffffffffffff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0.00532 C -0.04288 0.01457 -0.04723 0.01735 -0.05174 0.02406 C -0.05834 0.034 -0.06459 0.04487 -0.0724 0.05319 C -0.07639 0.06961 -0.06979 0.04487 -0.07743 0.06337 C -0.07882 0.06661 -0.07917 0.07031 -0.08004 0.07378 C -0.07969 0.07887 -0.08021 0.08418 -0.07882 0.08904 C -0.07761 0.09367 -0.07466 0.09714 -0.0724 0.10107 C -0.06684 0.11101 -0.06077 0.12859 -0.05174 0.13368 C -0.04809 0.13553 -0.0441 0.1346 -0.04028 0.13529 C -0.02309 0.15102 0.00017 0.1501 0.01996 0.15426 C 0.03402 0.15727 0.04687 0.16536 0.06093 0.1679 C 0.06232 0.16906 0.06354 0.17045 0.06493 0.17137 C 0.06649 0.1723 0.0684 0.17184 0.06996 0.17299 C 0.08159 0.18178 0.06562 0.17554 0.07899 0.1797 C 0.08159 0.18247 0.08524 0.18386 0.08784 0.18664 C 0.09114 0.19011 0.0934 0.19566 0.09687 0.19866 C 0.10659 0.20722 0.10243 0.20259 0.10972 0.21231 C 0.11215 0.22271 0.11857 0.22734 0.12517 0.23266 C 0.12795 0.23867 0.13038 0.2433 0.13402 0.24815 C 0.13576 0.25694 0.1375 0.26689 0.14305 0.27197 C 0.14583 0.27937 0.14566 0.28446 0.15069 0.28909 C 0.15312 0.29811 0.15677 0.30713 0.16093 0.31476 C 0.16371 0.3247 0.16041 0.31499 0.16614 0.32493 C 0.16805 0.32817 0.17118 0.33511 0.17118 0.33534 C 0.17309 0.35916 0.1743 0.36726 0.17257 0.39524 C 0.17222 0.40125 0.16354 0.40888 0.16354 0.40912 C 0.16093 0.42392 0.16458 0.40819 0.1585 0.42091 C 0.15642 0.4253 0.1533 0.43455 0.1533 0.43479 C 0.15208 0.44242 0.15087 0.44774 0.14826 0.45491 C 0.146 0.47156 0.14618 0.49191 0.14184 0.50787 C 0.1408 0.5118 0.14027 0.51596 0.13923 0.51989 C 0.13715 0.52729 0.13281 0.53053 0.13281 0.53863 " pathEditMode="relative" rAng="0" ptsTypes="fffffffffffffffffffffffffffffff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266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-0.0215 C -0.02725 -0.01549 -0.0217 -0.01434 -0.00798 -0.01295 C 0.00573 -0.00879 0.0191 -0.00601 0.03316 -0.00439 C 0.05278 0.0044 0.02483 -0.00717 0.06389 0.0007 C 0.07309 0.00255 0.079 0.00925 0.0882 0.0111 C 0.09722 0.01665 0.09393 0.01897 0.10486 0.02128 C 0.125 0.03724 0.09688 0.01642 0.11893 0.02822 C 0.12466 0.03122 0.12778 0.03585 0.13438 0.03839 C 0.13941 0.04302 0.14549 0.04718 0.15104 0.05042 C 0.15347 0.05181 0.15868 0.05366 0.15868 0.05389 C 0.16788 0.06152 0.17153 0.06406 0.18316 0.06568 C 0.18698 0.07378 0.19497 0.07355 0.20104 0.07933 C 0.20243 0.08072 0.20347 0.08303 0.20486 0.08442 C 0.20729 0.08696 0.21268 0.09135 0.21268 0.09158 C 0.21754 0.09991 0.225 0.1043 0.23177 0.11032 C 0.23264 0.11263 0.23316 0.11517 0.23438 0.11726 C 0.23542 0.11887 0.23733 0.11887 0.2382 0.12049 C 0.23924 0.12257 0.23872 0.12535 0.23959 0.12743 C 0.24097 0.13113 0.24341 0.13391 0.24462 0.13761 C 0.24549 0.14038 0.24636 0.14339 0.24722 0.14616 C 0.24861 0.15819 0.25139 0.17068 0.25486 0.18201 C 0.25677 0.20236 0.26059 0.22156 0.24844 0.23659 " pathEditMode="relative" rAng="0" ptsTypes="fffffffffffffffffffff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129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85925" cy="685800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30468" y="5106751"/>
            <a:ext cx="8057501" cy="1398463"/>
            <a:chOff x="530468" y="5106751"/>
            <a:chExt cx="8057501" cy="1398463"/>
          </a:xfrm>
        </p:grpSpPr>
        <p:pic>
          <p:nvPicPr>
            <p:cNvPr id="6" name="Рисунок 5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6888450" y="5106752"/>
              <a:ext cx="1699519" cy="1398462"/>
            </a:xfrm>
            <a:prstGeom prst="rect">
              <a:avLst/>
            </a:prstGeom>
          </p:spPr>
        </p:pic>
        <p:pic>
          <p:nvPicPr>
            <p:cNvPr id="7" name="Рисунок 6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5245375" y="5106751"/>
              <a:ext cx="1699519" cy="1398462"/>
            </a:xfrm>
            <a:prstGeom prst="rect">
              <a:avLst/>
            </a:prstGeom>
          </p:spPr>
        </p:pic>
        <p:pic>
          <p:nvPicPr>
            <p:cNvPr id="8" name="Рисунок 7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3673740" y="5106752"/>
              <a:ext cx="1699519" cy="1398462"/>
            </a:xfrm>
            <a:prstGeom prst="rect">
              <a:avLst/>
            </a:prstGeom>
          </p:spPr>
        </p:pic>
        <p:pic>
          <p:nvPicPr>
            <p:cNvPr id="9" name="Рисунок 8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2173541" y="5106752"/>
              <a:ext cx="1699519" cy="1398462"/>
            </a:xfrm>
            <a:prstGeom prst="rect">
              <a:avLst/>
            </a:prstGeom>
          </p:spPr>
        </p:pic>
        <p:pic>
          <p:nvPicPr>
            <p:cNvPr id="10" name="Рисунок 9" descr="62889246_1282166558_d82d4bd419be.pn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9204">
              <a:off x="530468" y="5106752"/>
              <a:ext cx="1699519" cy="13984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95706" y="746898"/>
            <a:ext cx="2719434" cy="2293853"/>
            <a:chOff x="3995706" y="746898"/>
            <a:chExt cx="2719434" cy="2293853"/>
          </a:xfrm>
        </p:grpSpPr>
        <p:sp>
          <p:nvSpPr>
            <p:cNvPr id="29" name="Овальная выноска 28"/>
            <p:cNvSpPr/>
            <p:nvPr/>
          </p:nvSpPr>
          <p:spPr>
            <a:xfrm rot="20577229" flipH="1">
              <a:off x="3995706" y="746898"/>
              <a:ext cx="2515364" cy="2293853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0496" y="1000108"/>
              <a:ext cx="2714644" cy="1687890"/>
            </a:xfrm>
            <a:prstGeom prst="wedgeEllipseCallou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Ух ты! </a:t>
              </a:r>
            </a:p>
            <a:p>
              <a:r>
                <a:rPr lang="ru-RU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 нас всё получилось!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5541" y="3689635"/>
            <a:ext cx="2034841" cy="2011101"/>
            <a:chOff x="3466674" y="590413"/>
            <a:chExt cx="2034841" cy="201110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6674" y="590413"/>
              <a:ext cx="2034841" cy="201110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5973" y="923493"/>
              <a:ext cx="354919" cy="599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07014" y="3632552"/>
            <a:ext cx="2107705" cy="2125269"/>
            <a:chOff x="4324220" y="764704"/>
            <a:chExt cx="2107705" cy="2125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220" y="764704"/>
              <a:ext cx="2107705" cy="212526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779906" y="1039963"/>
              <a:ext cx="376005" cy="573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150544" y="3444714"/>
            <a:ext cx="2170192" cy="2173809"/>
            <a:chOff x="4494469" y="84386"/>
            <a:chExt cx="2170192" cy="217380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4469" y="84386"/>
              <a:ext cx="2170192" cy="217380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799840" y="531444"/>
              <a:ext cx="362228" cy="604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36675" y="3712647"/>
            <a:ext cx="2081332" cy="1734443"/>
            <a:chOff x="5762642" y="1010696"/>
            <a:chExt cx="2081332" cy="173444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642" y="1010696"/>
              <a:ext cx="2081332" cy="173444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183636" y="1532224"/>
              <a:ext cx="363067" cy="55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020272" y="3902690"/>
            <a:ext cx="2016355" cy="1740786"/>
            <a:chOff x="4335896" y="2302083"/>
            <a:chExt cx="2016355" cy="174078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5896" y="2302083"/>
              <a:ext cx="2016355" cy="174078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715108" y="293068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969693" y="530529"/>
            <a:ext cx="2734082" cy="2726591"/>
            <a:chOff x="3995706" y="530529"/>
            <a:chExt cx="2734082" cy="2726591"/>
          </a:xfrm>
        </p:grpSpPr>
        <p:sp>
          <p:nvSpPr>
            <p:cNvPr id="50" name="Овальная выноска 49"/>
            <p:cNvSpPr/>
            <p:nvPr/>
          </p:nvSpPr>
          <p:spPr>
            <a:xfrm rot="20577229" flipH="1">
              <a:off x="3995706" y="746898"/>
              <a:ext cx="2515364" cy="2293853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15144" y="530529"/>
              <a:ext cx="2714644" cy="272659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Бабочек рассадил, пойду малину собирать. Вон сколько много на кусту!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41852" y="1251484"/>
            <a:ext cx="2086019" cy="2619708"/>
            <a:chOff x="253733" y="1288103"/>
            <a:chExt cx="2382993" cy="287951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60" name="Рисунок 59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019" y="1288103"/>
              <a:ext cx="1445700" cy="22604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733" y="1784629"/>
              <a:ext cx="2382993" cy="2382993"/>
            </a:xfrm>
            <a:prstGeom prst="rect">
              <a:avLst/>
            </a:prstGeom>
          </p:spPr>
        </p:pic>
      </p:grpSp>
      <p:pic>
        <p:nvPicPr>
          <p:cNvPr id="35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1484784"/>
            <a:ext cx="2901702" cy="2901702"/>
          </a:xfrm>
          <a:prstGeom prst="rect">
            <a:avLst/>
          </a:prstGeom>
          <a:noFill/>
        </p:spPr>
      </p:pic>
      <p:pic>
        <p:nvPicPr>
          <p:cNvPr id="27650" name="Picture 2" descr="http://img-fotki.yandex.ru/get/6420/66124276.d2/0_8521b_548b798e_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224" y="2996952"/>
            <a:ext cx="952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64458"/>
            <a:ext cx="9144000" cy="702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657" y="185190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5664000" y="1412287"/>
            <a:ext cx="2995562" cy="2077403"/>
            <a:chOff x="762920" y="292013"/>
            <a:chExt cx="3031833" cy="2773511"/>
          </a:xfrm>
        </p:grpSpPr>
        <p:sp>
          <p:nvSpPr>
            <p:cNvPr id="35" name="Овальная выноска 34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920" y="292013"/>
              <a:ext cx="3031833" cy="277351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Сколько же ягодок малинки на кусту?</a:t>
              </a:r>
            </a:p>
            <a:p>
              <a:pPr algn="ctr"/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Помоги сосчитать!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7" name="Рисунок 3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121" y="368679"/>
            <a:ext cx="1326802" cy="132680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69" y="3443218"/>
            <a:ext cx="1334375" cy="13343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9" name="Рисунок 38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79" y="2660006"/>
            <a:ext cx="1306601" cy="13066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23" y="760373"/>
            <a:ext cx="1463749" cy="146374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1" name="Рисунок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625" y="1369955"/>
            <a:ext cx="1371603" cy="13716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2068">
            <a:off x="402120" y="2482790"/>
            <a:ext cx="3041823" cy="28745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6" name="Picture 2" descr="http://img-fotki.yandex.ru/get/6420/66124276.d2/0_8521b_548b798e_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085184"/>
            <a:ext cx="952500" cy="1428750"/>
          </a:xfrm>
          <a:prstGeom prst="rect">
            <a:avLst/>
          </a:prstGeom>
          <a:noFill/>
        </p:spPr>
      </p:pic>
      <p:pic>
        <p:nvPicPr>
          <p:cNvPr id="15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42298" y="3501008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1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65" y="4895691"/>
            <a:ext cx="928246" cy="11756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07" y="3426615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71" y="2032061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664" y="2022599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845" y="2022599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6342" y="2242412"/>
            <a:ext cx="3589116" cy="2098691"/>
            <a:chOff x="790442" y="500042"/>
            <a:chExt cx="3051448" cy="2801932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442" y="528463"/>
              <a:ext cx="3051448" cy="277351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Сколько еще нужно посадить тюльпанов, чтобы их стало пять?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00D5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183" y="743441"/>
            <a:ext cx="1035120" cy="103512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A73FD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52" y="3347434"/>
            <a:ext cx="1027227" cy="102722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148" y="747667"/>
            <a:ext cx="1030894" cy="1030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77" y="4597034"/>
            <a:ext cx="986965" cy="9869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52" y="747667"/>
            <a:ext cx="993228" cy="99322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-1251520"/>
            <a:ext cx="746676" cy="166390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16342" y="2263700"/>
            <a:ext cx="3589116" cy="1765770"/>
            <a:chOff x="776548" y="500042"/>
            <a:chExt cx="3051448" cy="2357454"/>
          </a:xfrm>
        </p:grpSpPr>
        <p:sp>
          <p:nvSpPr>
            <p:cNvPr id="23" name="Овальная выноска 22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6548" y="754261"/>
              <a:ext cx="3051448" cy="1733444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Пойдём в мяч играть?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 тебе свои игрушки покажу…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7" name="Рисунок 2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077072"/>
            <a:ext cx="1582444" cy="15824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945039" y="5614803"/>
            <a:ext cx="366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9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9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573016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5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2396 0.04236 0.11181 0.02291 0.1257 0.02314 C 0.12795 0.02384 0.13542 0.02615 0.13785 0.02777 C 0.14219 0.03078 0.14549 0.03634 0.14983 0.03912 C 0.15365 0.04166 0.15816 0.04143 0.16198 0.04375 C 0.17292 0.05 0.18316 0.06041 0.19323 0.06898 C 0.20226 0.07708 0.21025 0.0875 0.22066 0.09213 C 0.22813 0.09884 0.23507 0.10717 0.2415 0.11504 C 0.24618 0.12083 0.25521 0.13333 0.25521 0.13333 C 0.25973 0.1456 0.2665 0.15648 0.27257 0.16782 C 0.27344 0.17314 0.27379 0.17893 0.2757 0.18402 C 0.27691 0.18703 0.27986 0.18796 0.28091 0.19097 C 0.29375 0.22476 0.27049 0.18055 0.28802 0.21157 C 0.2915 0.22639 0.29983 0.23889 0.30521 0.25301 C 0.30712 0.26944 0.30747 0.27199 0.31545 0.28518 C 0.31875 0.29838 0.32136 0.30972 0.32587 0.32199 C 0.32969 0.33264 0.32813 0.33773 0.33611 0.3449 C 0.34184 0.36782 0.3316 0.33078 0.3448 0.35879 C 0.3474 0.36435 0.34775 0.37106 0.35 0.37708 C 0.3507 0.37963 0.35226 0.38171 0.35348 0.38402 C 0.35452 0.3993 0.35539 0.41481 0.35677 0.43009 C 0.35903 0.45139 0.36615 0.47361 0.37066 0.49444 C 0.37344 0.52893 0.37969 0.56481 0.38802 0.59791 C 0.38837 0.60787 0.38889 0.61782 0.38959 0.62777 C 0.38993 0.63009 0.39098 0.63217 0.3915 0.63449 C 0.39219 0.63819 0.39115 0.64328 0.39323 0.64606 C 0.39566 0.64953 0.4 0.64907 0.40348 0.65069 C 0.4073 0.67199 0.42344 0.70092 0.43959 0.7081 C 0.454 0.72731 0.45469 0.73078 0.4724 0.74027 C 0.48108 0.75208 0.47466 0.74583 0.49132 0.75185 C 0.53386 0.76736 0.53907 0.76389 0.5967 0.76574 C 0.59827 0.76504 0.60052 0.76527 0.60157 0.76342 C 0.60348 0.76018 0.60504 0.75185 0.60504 0.75185 " pathEditMode="relative" ptsTypes="ffffffffffff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играй - корот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2080" y="3014662"/>
            <a:ext cx="3843338" cy="38433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79" y="4585078"/>
            <a:ext cx="1582444" cy="15824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 flipH="1">
            <a:off x="2379235" y="125103"/>
            <a:ext cx="2466588" cy="1765770"/>
            <a:chOff x="895205" y="500042"/>
            <a:chExt cx="2714644" cy="2357454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5205" y="776071"/>
              <a:ext cx="2714644" cy="1733444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Сосчитай сколько у меня мячей!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008" y="3157241"/>
            <a:ext cx="993228" cy="99322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A73FD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15" y="1778561"/>
            <a:ext cx="1027227" cy="102722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rgbClr val="00D5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183" y="743441"/>
            <a:ext cx="1035120" cy="103512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05" y="3635022"/>
            <a:ext cx="1030894" cy="1030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8561"/>
            <a:ext cx="986965" cy="9869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04" y="3422140"/>
            <a:ext cx="1316031" cy="15844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 flipH="1">
            <a:off x="2502790" y="125103"/>
            <a:ext cx="2503254" cy="1765770"/>
            <a:chOff x="731139" y="500042"/>
            <a:chExt cx="2754997" cy="2357454"/>
          </a:xfrm>
        </p:grpSpPr>
        <p:sp>
          <p:nvSpPr>
            <p:cNvPr id="22" name="Овальная выноска 21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139" y="604018"/>
              <a:ext cx="2714644" cy="2253478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Ёжик!?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Интересно, что он тут делает?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70445" y="5376300"/>
            <a:ext cx="366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9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9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7" y="5125697"/>
            <a:ext cx="928246" cy="1175647"/>
          </a:xfrm>
          <a:prstGeom prst="rect">
            <a:avLst/>
          </a:prstGeom>
        </p:spPr>
      </p:pic>
      <p:pic>
        <p:nvPicPr>
          <p:cNvPr id="25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47864" y="1052736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глис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33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" y="188640"/>
            <a:ext cx="4914751" cy="3456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8304" y="3284984"/>
            <a:ext cx="1316031" cy="158441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539552" y="1963400"/>
            <a:ext cx="3589116" cy="1765770"/>
            <a:chOff x="837769" y="500042"/>
            <a:chExt cx="3051448" cy="2357454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7769" y="552030"/>
              <a:ext cx="3051448" cy="2253478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Вот оно что, он грибы собирает!</a:t>
              </a:r>
            </a:p>
            <a:p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Интересно, сколько съедобных грибов?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69" y="3140968"/>
            <a:ext cx="4762500" cy="2667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669126"/>
            <a:ext cx="1345332" cy="1248917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26782"/>
            <a:ext cx="1260462" cy="126046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814" y="526782"/>
            <a:ext cx="1098555" cy="1222582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0" name="Рисунок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58" y="524117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1" name="Рисунок 20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267" y="521295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04" y="526782"/>
            <a:ext cx="1225247" cy="12252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17" name="Picture 2" descr="C:\Users\Сергей\Desktop\80650930_drakosh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3356992"/>
            <a:ext cx="2901702" cy="290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2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329</Words>
  <Application>Microsoft Office PowerPoint</Application>
  <PresentationFormat>Экран (4:3)</PresentationFormat>
  <Paragraphs>80</Paragraphs>
  <Slides>17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a_AssuanBroken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Богачева Татьяна</cp:lastModifiedBy>
  <cp:revision>435</cp:revision>
  <dcterms:created xsi:type="dcterms:W3CDTF">2012-12-17T13:54:02Z</dcterms:created>
  <dcterms:modified xsi:type="dcterms:W3CDTF">2020-04-14T17:22:11Z</dcterms:modified>
</cp:coreProperties>
</file>