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0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10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2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9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7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3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7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3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1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7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9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BA86-2343-4465-A3FE-81791FE972A3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65292F-E702-4439-B5A7-650445060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299" y="1089070"/>
            <a:ext cx="6996269" cy="2806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Государственное бюджетное </a:t>
            </a:r>
            <a:r>
              <a:rPr lang="ru-RU" sz="1800" b="1" dirty="0" smtClean="0">
                <a:latin typeface="Comic Sans MS" panose="030F0702030302020204" pitchFamily="66" charset="0"/>
              </a:rPr>
              <a:t>общеобразовательное </a:t>
            </a:r>
            <a:r>
              <a:rPr lang="ru-RU" sz="1800" b="1" dirty="0">
                <a:latin typeface="Comic Sans MS" panose="030F0702030302020204" pitchFamily="66" charset="0"/>
              </a:rPr>
              <a:t>учреждение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Самарской области основная общеобразовательная школа №9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города </a:t>
            </a:r>
            <a:r>
              <a:rPr lang="ru-RU" sz="1800" b="1" dirty="0" smtClean="0">
                <a:latin typeface="Comic Sans MS" panose="030F0702030302020204" pitchFamily="66" charset="0"/>
              </a:rPr>
              <a:t>Новокуйбышевска городского округа Новокуйбышевск  </a:t>
            </a:r>
            <a:r>
              <a:rPr lang="ru-RU" sz="1800" b="1" dirty="0">
                <a:latin typeface="Comic Sans MS" panose="030F0702030302020204" pitchFamily="66" charset="0"/>
              </a:rPr>
              <a:t>Самарской области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структурное подразделение « Детский сад « Родничок»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/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/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/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050" dirty="0">
                <a:latin typeface="Comic Sans MS" panose="030F0702030302020204" pitchFamily="66" charset="0"/>
              </a:rPr>
              <a:t/>
            </a:r>
            <a:br>
              <a:rPr lang="ru-RU" sz="1050" dirty="0">
                <a:latin typeface="Comic Sans MS" panose="030F0702030302020204" pitchFamily="66" charset="0"/>
              </a:rPr>
            </a:br>
            <a:r>
              <a:rPr lang="ru-RU" sz="1050" dirty="0">
                <a:latin typeface="Comic Sans MS" panose="030F0702030302020204" pitchFamily="66" charset="0"/>
              </a:rPr>
              <a:t/>
            </a:r>
            <a:br>
              <a:rPr lang="ru-RU" sz="1050" dirty="0">
                <a:latin typeface="Comic Sans MS" panose="030F0702030302020204" pitchFamily="66" charset="0"/>
              </a:rPr>
            </a:br>
            <a:r>
              <a:rPr lang="ru-RU" sz="1050" dirty="0">
                <a:latin typeface="Comic Sans MS" panose="030F0702030302020204" pitchFamily="66" charset="0"/>
              </a:rPr>
              <a:t/>
            </a:r>
            <a:br>
              <a:rPr lang="ru-RU" sz="1050" dirty="0">
                <a:latin typeface="Comic Sans MS" panose="030F0702030302020204" pitchFamily="66" charset="0"/>
              </a:rPr>
            </a:br>
            <a:r>
              <a:rPr lang="ru-RU" sz="1050" dirty="0">
                <a:latin typeface="Comic Sans MS" panose="030F0702030302020204" pitchFamily="66" charset="0"/>
              </a:rPr>
              <a:t/>
            </a:r>
            <a:br>
              <a:rPr lang="ru-RU" sz="1050" dirty="0">
                <a:latin typeface="Comic Sans MS" panose="030F0702030302020204" pitchFamily="66" charset="0"/>
              </a:rPr>
            </a:br>
            <a:r>
              <a:rPr lang="ru-RU" sz="1050" dirty="0">
                <a:latin typeface="Comic Sans MS" panose="030F0702030302020204" pitchFamily="66" charset="0"/>
              </a:rPr>
              <a:t/>
            </a:r>
            <a:br>
              <a:rPr lang="ru-RU" sz="1050" dirty="0">
                <a:latin typeface="Comic Sans MS" panose="030F0702030302020204" pitchFamily="66" charset="0"/>
              </a:rPr>
            </a:br>
            <a:r>
              <a:rPr lang="ru-RU" sz="6000" b="1" dirty="0" smtClean="0">
                <a:latin typeface="Comic Sans MS" panose="030F0702030302020204" pitchFamily="66" charset="0"/>
              </a:rPr>
              <a:t>« Игры для дома»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6268" y="5686828"/>
            <a:ext cx="6686549" cy="1538221"/>
          </a:xfrm>
        </p:spPr>
        <p:txBody>
          <a:bodyPr/>
          <a:lstStyle/>
          <a:p>
            <a:pPr algn="r"/>
            <a:r>
              <a:rPr lang="ru-RU" b="1" dirty="0" smtClean="0">
                <a:latin typeface="Comic Sans MS" panose="030F0702030302020204" pitchFamily="66" charset="0"/>
              </a:rPr>
              <a:t>Подготовила воспитатель:</a:t>
            </a:r>
          </a:p>
          <a:p>
            <a:pPr algn="r"/>
            <a:r>
              <a:rPr lang="ru-RU" b="1" dirty="0" smtClean="0">
                <a:latin typeface="Comic Sans MS" panose="030F0702030302020204" pitchFamily="66" charset="0"/>
              </a:rPr>
              <a:t>Сомина Валентина Валентиновна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3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4694" y="-101903"/>
            <a:ext cx="6683765" cy="342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41909" y="1898344"/>
            <a:ext cx="6686550" cy="3676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 </a:t>
            </a:r>
            <a:r>
              <a:rPr lang="ru-RU" sz="2400" b="1" dirty="0">
                <a:latin typeface="Comic Sans MS" panose="030F0702030302020204" pitchFamily="66" charset="0"/>
              </a:rPr>
              <a:t>эти веселые шумные игры можно отлично играть в квартире. Такие игры необходимы детям для здорового развития и для того, чтобы выплеснуть избыток энергии. Много места для них не требуется, а необходимый реквизит имеется в каждом доме. Эти игры развивают ловкость, подвижность, чувство равновесия и способность концентрироваться.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42552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944694" y="-643943"/>
            <a:ext cx="6683765" cy="513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13645" y="128790"/>
            <a:ext cx="3691849" cy="1506827"/>
          </a:xfrm>
        </p:spPr>
        <p:txBody>
          <a:bodyPr/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 Тачка»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Пройтись на руках по квартире, но будьте осторожны, чтобы ребенок не ударился носом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2672696"/>
            <a:ext cx="3691849" cy="352339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77308" y="1465301"/>
            <a:ext cx="3554568" cy="1091485"/>
          </a:xfrm>
        </p:spPr>
        <p:txBody>
          <a:bodyPr/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«Дерево»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Стоя на одной ноге, другую ногу согнуть и ступнёй упереться в колено первой ноги. Руки вытянуть вверх, чтобы кончики пальцев касались друг друга над головой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8" y="2672696"/>
            <a:ext cx="3554568" cy="3523393"/>
          </a:xfrm>
        </p:spPr>
      </p:pic>
    </p:spTree>
    <p:extLst>
      <p:ext uri="{BB962C8B-B14F-4D97-AF65-F5344CB8AC3E}">
        <p14:creationId xmlns:p14="http://schemas.microsoft.com/office/powerpoint/2010/main" val="422390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910" y="-2106975"/>
            <a:ext cx="6683765" cy="1841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9403" y="399245"/>
            <a:ext cx="3528811" cy="1223493"/>
          </a:xfrm>
        </p:spPr>
        <p:txBody>
          <a:bodyPr/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 Змея»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Лечь на живот и проползти под столом  и стульями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2287076"/>
            <a:ext cx="3644721" cy="33667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5218" y="737628"/>
            <a:ext cx="3250457" cy="1400266"/>
          </a:xfrm>
        </p:spPr>
        <p:txBody>
          <a:bodyPr/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 Лифт»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Сесть на пол, ноги вытянуть, ступнями поднять мяч или другую игрушку и снова опустить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2287076"/>
            <a:ext cx="3606083" cy="3366749"/>
          </a:xfrm>
        </p:spPr>
      </p:pic>
    </p:spTree>
    <p:extLst>
      <p:ext uri="{BB962C8B-B14F-4D97-AF65-F5344CB8AC3E}">
        <p14:creationId xmlns:p14="http://schemas.microsoft.com/office/powerpoint/2010/main" val="334453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flipV="1">
            <a:off x="1944694" y="-908892"/>
            <a:ext cx="6683765" cy="1239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3949" y="167426"/>
            <a:ext cx="3644721" cy="1442434"/>
          </a:xfrm>
        </p:spPr>
        <p:txBody>
          <a:bodyPr/>
          <a:lstStyle/>
          <a:p>
            <a:r>
              <a:rPr lang="ru-RU" sz="1800" b="1" dirty="0">
                <a:latin typeface="Comic Sans MS" panose="030F0702030302020204" pitchFamily="66" charset="0"/>
              </a:rPr>
              <a:t>« Бег с препятствиями»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Несколько игрушек положить в качестве препятствий на пол и прошагать через них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2526305"/>
            <a:ext cx="3825026" cy="35138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0338" y="-128788"/>
            <a:ext cx="3580327" cy="2176530"/>
          </a:xfrm>
        </p:spPr>
        <p:txBody>
          <a:bodyPr/>
          <a:lstStyle/>
          <a:p>
            <a:r>
              <a:rPr lang="ru-RU" sz="1800" b="1" dirty="0">
                <a:latin typeface="Comic Sans MS" panose="030F0702030302020204" pitchFamily="66" charset="0"/>
              </a:rPr>
              <a:t>«Подъёмная платформа»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Сесть на пол, руками упереться сзади в пол, ноги и тело вытянуты, на ступнях игрушка. Нужно оторвать тело  от пола и медленно опуститься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2526305"/>
            <a:ext cx="3825026" cy="3513887"/>
          </a:xfrm>
        </p:spPr>
      </p:pic>
    </p:spTree>
    <p:extLst>
      <p:ext uri="{BB962C8B-B14F-4D97-AF65-F5344CB8AC3E}">
        <p14:creationId xmlns:p14="http://schemas.microsoft.com/office/powerpoint/2010/main" val="277499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-520547"/>
            <a:ext cx="6683765" cy="1817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5617" y="0"/>
            <a:ext cx="3563462" cy="1661375"/>
          </a:xfrm>
        </p:spPr>
        <p:txBody>
          <a:bodyPr/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«Кенгуру»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Зажать воздушный шар (или мяч, что труднее) между ног и прыгать так по квартире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283220"/>
            <a:ext cx="3606085" cy="331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5218" y="862884"/>
            <a:ext cx="3254005" cy="1420336"/>
          </a:xfrm>
        </p:spPr>
        <p:txBody>
          <a:bodyPr/>
          <a:lstStyle/>
          <a:p>
            <a:pPr algn="ctr"/>
            <a:endParaRPr lang="ru-RU" sz="1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800" b="1" dirty="0" smtClean="0">
                <a:latin typeface="Comic Sans MS" panose="030F0702030302020204" pitchFamily="66" charset="0"/>
              </a:rPr>
              <a:t>« </a:t>
            </a:r>
            <a:r>
              <a:rPr lang="ru-RU" sz="1800" b="1" dirty="0">
                <a:latin typeface="Comic Sans MS" panose="030F0702030302020204" pitchFamily="66" charset="0"/>
              </a:rPr>
              <a:t>Волнение на море»</a:t>
            </a: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Сесть друг против друга с широко разведенными ногами и взяться за руки. Попеременно нагибаться вперед, назад и в стороны как на морских волнах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2283220"/>
            <a:ext cx="3747752" cy="3319090"/>
          </a:xfrm>
        </p:spPr>
      </p:pic>
    </p:spTree>
    <p:extLst>
      <p:ext uri="{BB962C8B-B14F-4D97-AF65-F5344CB8AC3E}">
        <p14:creationId xmlns:p14="http://schemas.microsoft.com/office/powerpoint/2010/main" val="48389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26524" y="446087"/>
            <a:ext cx="3245475" cy="210392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«Железная дорога»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44" y="1969888"/>
            <a:ext cx="3790950" cy="357797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326524" y="2923503"/>
            <a:ext cx="3245475" cy="293754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 smtClean="0">
                <a:latin typeface="Comic Sans MS" panose="030F0702030302020204" pitchFamily="66" charset="0"/>
              </a:rPr>
              <a:t>Взрочлый</a:t>
            </a:r>
            <a:r>
              <a:rPr lang="ru-RU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>
                <a:latin typeface="Comic Sans MS" panose="030F0702030302020204" pitchFamily="66" charset="0"/>
              </a:rPr>
              <a:t>– паровоз, </a:t>
            </a:r>
            <a:r>
              <a:rPr lang="ru-RU" sz="1600" b="1" dirty="0" smtClean="0">
                <a:latin typeface="Comic Sans MS" panose="030F0702030302020204" pitchFamily="66" charset="0"/>
              </a:rPr>
              <a:t>ребенок </a:t>
            </a:r>
            <a:r>
              <a:rPr lang="ru-RU" sz="1600" b="1" dirty="0">
                <a:latin typeface="Comic Sans MS" panose="030F0702030302020204" pitchFamily="66" charset="0"/>
              </a:rPr>
              <a:t>– вагон. Поезд едет через всю квартиру, вокруг столов, стульев или из комнаты в комнату</a:t>
            </a:r>
          </a:p>
        </p:txBody>
      </p:sp>
    </p:spTree>
    <p:extLst>
      <p:ext uri="{BB962C8B-B14F-4D97-AF65-F5344CB8AC3E}">
        <p14:creationId xmlns:p14="http://schemas.microsoft.com/office/powerpoint/2010/main" val="12959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1943" y="2195801"/>
            <a:ext cx="7686517" cy="18095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Comic Sans MS" panose="030F0702030302020204" pitchFamily="66" charset="0"/>
              </a:rPr>
              <a:t>Пусть ваши дети растут крепкими и здоровыми!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41910" y="6936495"/>
            <a:ext cx="6686549" cy="19004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661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278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Легкий дым</vt:lpstr>
      <vt:lpstr>Государственное бюджетное общеобразовательное учреждение Самарской области основная общеобразовательная школа №9 города Новокуйбышевска городского округа Новокуйбышевск  Самарской области структурное подразделение « Детский сад « Родничок»         « Игры для дома»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«Железная дорога»</vt:lpstr>
      <vt:lpstr>Пусть ваши дети растут крепкими и здоровыми!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основная общеобразовательная школа №9 города Новокуйбышевск Самарской области структурное подразделение « Детский сад « Родничок»         « Игры для дома»</dc:title>
  <dc:creator>Валентина</dc:creator>
  <cp:lastModifiedBy>Богачева Татьяна</cp:lastModifiedBy>
  <cp:revision>13</cp:revision>
  <dcterms:created xsi:type="dcterms:W3CDTF">2014-01-31T09:43:36Z</dcterms:created>
  <dcterms:modified xsi:type="dcterms:W3CDTF">2020-04-11T03:18:17Z</dcterms:modified>
</cp:coreProperties>
</file>